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744" r:id="rId3"/>
  </p:sldMasterIdLst>
  <p:notesMasterIdLst>
    <p:notesMasterId r:id="rId10"/>
  </p:notesMasterIdLst>
  <p:handoutMasterIdLst>
    <p:handoutMasterId r:id="rId11"/>
  </p:handoutMasterIdLst>
  <p:sldIdLst>
    <p:sldId id="257" r:id="rId4"/>
    <p:sldId id="267" r:id="rId5"/>
    <p:sldId id="269" r:id="rId6"/>
    <p:sldId id="270" r:id="rId7"/>
    <p:sldId id="271" r:id="rId8"/>
    <p:sldId id="268"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C3EEC5E-EE44-4744-B845-9703AE76B940}" type="datetimeFigureOut">
              <a:rPr lang="en-US" smtClean="0"/>
              <a:t>3/11/2021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9EDB157-9EAD-4F62-BC45-11768634ED44}" type="slidenum">
              <a:rPr lang="en-US" smtClean="0"/>
              <a:t>‹#›</a:t>
            </a:fld>
            <a:endParaRPr lang="en-US"/>
          </a:p>
        </p:txBody>
      </p:sp>
    </p:spTree>
    <p:extLst>
      <p:ext uri="{BB962C8B-B14F-4D97-AF65-F5344CB8AC3E}">
        <p14:creationId xmlns:p14="http://schemas.microsoft.com/office/powerpoint/2010/main" val="1802465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119F49-F4CA-41FD-A458-DE7EE354A96A}" type="datetimeFigureOut">
              <a:rPr lang="en-US" smtClean="0"/>
              <a:t>3/11/2021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39A629C-C8E2-4DF9-B52F-6135AD7AFBB3}" type="slidenum">
              <a:rPr lang="en-US" smtClean="0"/>
              <a:t>‹#›</a:t>
            </a:fld>
            <a:endParaRPr lang="en-US"/>
          </a:p>
        </p:txBody>
      </p:sp>
    </p:spTree>
    <p:extLst>
      <p:ext uri="{BB962C8B-B14F-4D97-AF65-F5344CB8AC3E}">
        <p14:creationId xmlns:p14="http://schemas.microsoft.com/office/powerpoint/2010/main" val="4251358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699CF61E-4A9B-4D7A-AA67-A1BCDA6A155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234215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699CF61E-4A9B-4D7A-AA67-A1BCDA6A155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804663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Imag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CBCCC6-5E33-BD47-8A78-4BBABE29EA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 y="0"/>
            <a:ext cx="12193472" cy="6858000"/>
          </a:xfrm>
          <a:prstGeom prst="rect">
            <a:avLst/>
          </a:prstGeom>
        </p:spPr>
      </p:pic>
      <p:sp>
        <p:nvSpPr>
          <p:cNvPr id="4"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0" y="2112840"/>
            <a:ext cx="12192001" cy="1325563"/>
          </a:xfrm>
          <a:prstGeom prst="rect">
            <a:avLst/>
          </a:prstGeom>
        </p:spPr>
        <p:txBody>
          <a:bodyPr vert="horz" lIns="91440" tIns="45720" rIns="91440" bIns="45720" rtlCol="0" anchor="ctr">
            <a:normAutofit/>
          </a:bodyPr>
          <a:lstStyle>
            <a:lvl1pPr algn="ctr">
              <a:defRPr sz="6600" b="0" i="0">
                <a:latin typeface="+mn-lt"/>
              </a:defRPr>
            </a:lvl1pPr>
          </a:lstStyle>
          <a:p>
            <a:r>
              <a:rPr lang="en-US" dirty="0"/>
              <a:t>Click to edit Master title style</a:t>
            </a:r>
          </a:p>
        </p:txBody>
      </p:sp>
    </p:spTree>
    <p:extLst>
      <p:ext uri="{BB962C8B-B14F-4D97-AF65-F5344CB8AC3E}">
        <p14:creationId xmlns:p14="http://schemas.microsoft.com/office/powerpoint/2010/main" val="351281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w 3 Images">
    <p:spTree>
      <p:nvGrpSpPr>
        <p:cNvPr id="1" name=""/>
        <p:cNvGrpSpPr/>
        <p:nvPr/>
      </p:nvGrpSpPr>
      <p:grpSpPr>
        <a:xfrm>
          <a:off x="0" y="0"/>
          <a:ext cx="0" cy="0"/>
          <a:chOff x="0" y="0"/>
          <a:chExt cx="0" cy="0"/>
        </a:xfrm>
      </p:grpSpPr>
      <p:pic>
        <p:nvPicPr>
          <p:cNvPr id="8" name="Content Placeholder 8">
            <a:extLst>
              <a:ext uri="{FF2B5EF4-FFF2-40B4-BE49-F238E27FC236}">
                <a16:creationId xmlns:a16="http://schemas.microsoft.com/office/drawing/2014/main" id="{5697C033-F4AF-9946-B1B2-E4A132E3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3" name="Content Placeholder 2">
            <a:extLst>
              <a:ext uri="{FF2B5EF4-FFF2-40B4-BE49-F238E27FC236}">
                <a16:creationId xmlns:a16="http://schemas.microsoft.com/office/drawing/2014/main" id="{2A7EA583-D6C3-7E46-88F9-6A3ACAA36AE7}"/>
              </a:ext>
            </a:extLst>
          </p:cNvPr>
          <p:cNvSpPr>
            <a:spLocks noGrp="1"/>
          </p:cNvSpPr>
          <p:nvPr>
            <p:ph sz="half" idx="1"/>
          </p:nvPr>
        </p:nvSpPr>
        <p:spPr>
          <a:xfrm>
            <a:off x="737460" y="874764"/>
            <a:ext cx="11020989" cy="23568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2">
            <a:extLst>
              <a:ext uri="{FF2B5EF4-FFF2-40B4-BE49-F238E27FC236}">
                <a16:creationId xmlns:a16="http://schemas.microsoft.com/office/drawing/2014/main" id="{9734182E-65EC-DB48-93C6-0999217B8C53}"/>
              </a:ext>
            </a:extLst>
          </p:cNvPr>
          <p:cNvSpPr>
            <a:spLocks noGrp="1"/>
          </p:cNvSpPr>
          <p:nvPr>
            <p:ph type="pic" idx="10"/>
          </p:nvPr>
        </p:nvSpPr>
        <p:spPr>
          <a:xfrm>
            <a:off x="4434856" y="3515885"/>
            <a:ext cx="3626197" cy="23882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a:extLst>
              <a:ext uri="{FF2B5EF4-FFF2-40B4-BE49-F238E27FC236}">
                <a16:creationId xmlns:a16="http://schemas.microsoft.com/office/drawing/2014/main" id="{9734182E-65EC-DB48-93C6-0999217B8C53}"/>
              </a:ext>
            </a:extLst>
          </p:cNvPr>
          <p:cNvSpPr>
            <a:spLocks noGrp="1"/>
          </p:cNvSpPr>
          <p:nvPr>
            <p:ph type="pic" idx="11"/>
          </p:nvPr>
        </p:nvSpPr>
        <p:spPr>
          <a:xfrm>
            <a:off x="8132252" y="3515885"/>
            <a:ext cx="3626197" cy="23882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8" name="Picture Placeholder 2">
            <a:extLst>
              <a:ext uri="{FF2B5EF4-FFF2-40B4-BE49-F238E27FC236}">
                <a16:creationId xmlns:a16="http://schemas.microsoft.com/office/drawing/2014/main" id="{9734182E-65EC-DB48-93C6-0999217B8C53}"/>
              </a:ext>
            </a:extLst>
          </p:cNvPr>
          <p:cNvSpPr>
            <a:spLocks noGrp="1"/>
          </p:cNvSpPr>
          <p:nvPr>
            <p:ph type="pic" idx="12"/>
          </p:nvPr>
        </p:nvSpPr>
        <p:spPr>
          <a:xfrm>
            <a:off x="737460" y="3515885"/>
            <a:ext cx="3626197" cy="23882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Rectangle 6">
            <a:extLst>
              <a:ext uri="{FF2B5EF4-FFF2-40B4-BE49-F238E27FC236}">
                <a16:creationId xmlns:a16="http://schemas.microsoft.com/office/drawing/2014/main" id="{DA4361D9-0645-B34D-9BE4-3D070C427E15}"/>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255825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4 images">
    <p:spTree>
      <p:nvGrpSpPr>
        <p:cNvPr id="1" name=""/>
        <p:cNvGrpSpPr/>
        <p:nvPr/>
      </p:nvGrpSpPr>
      <p:grpSpPr>
        <a:xfrm>
          <a:off x="0" y="0"/>
          <a:ext cx="0" cy="0"/>
          <a:chOff x="0" y="0"/>
          <a:chExt cx="0" cy="0"/>
        </a:xfrm>
      </p:grpSpPr>
      <p:pic>
        <p:nvPicPr>
          <p:cNvPr id="6" name="Content Placeholder 8">
            <a:extLst>
              <a:ext uri="{FF2B5EF4-FFF2-40B4-BE49-F238E27FC236}">
                <a16:creationId xmlns:a16="http://schemas.microsoft.com/office/drawing/2014/main" id="{5697C033-F4AF-9946-B1B2-E4A132E3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17" name="Picture Placeholder 2">
            <a:extLst>
              <a:ext uri="{FF2B5EF4-FFF2-40B4-BE49-F238E27FC236}">
                <a16:creationId xmlns:a16="http://schemas.microsoft.com/office/drawing/2014/main" id="{9734182E-65EC-DB48-93C6-0999217B8C53}"/>
              </a:ext>
            </a:extLst>
          </p:cNvPr>
          <p:cNvSpPr>
            <a:spLocks noGrp="1"/>
          </p:cNvSpPr>
          <p:nvPr>
            <p:ph type="pic" idx="10"/>
          </p:nvPr>
        </p:nvSpPr>
        <p:spPr>
          <a:xfrm>
            <a:off x="4434857" y="929279"/>
            <a:ext cx="3626197" cy="23882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8" name="Picture Placeholder 2">
            <a:extLst>
              <a:ext uri="{FF2B5EF4-FFF2-40B4-BE49-F238E27FC236}">
                <a16:creationId xmlns:a16="http://schemas.microsoft.com/office/drawing/2014/main" id="{9734182E-65EC-DB48-93C6-0999217B8C53}"/>
              </a:ext>
            </a:extLst>
          </p:cNvPr>
          <p:cNvSpPr>
            <a:spLocks noGrp="1"/>
          </p:cNvSpPr>
          <p:nvPr>
            <p:ph type="pic" idx="11"/>
          </p:nvPr>
        </p:nvSpPr>
        <p:spPr>
          <a:xfrm>
            <a:off x="8132253" y="929278"/>
            <a:ext cx="3626197" cy="23882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9" name="Picture Placeholder 2">
            <a:extLst>
              <a:ext uri="{FF2B5EF4-FFF2-40B4-BE49-F238E27FC236}">
                <a16:creationId xmlns:a16="http://schemas.microsoft.com/office/drawing/2014/main" id="{9734182E-65EC-DB48-93C6-0999217B8C53}"/>
              </a:ext>
            </a:extLst>
          </p:cNvPr>
          <p:cNvSpPr>
            <a:spLocks noGrp="1"/>
          </p:cNvSpPr>
          <p:nvPr>
            <p:ph type="pic" idx="12"/>
          </p:nvPr>
        </p:nvSpPr>
        <p:spPr>
          <a:xfrm>
            <a:off x="4434857" y="3414675"/>
            <a:ext cx="3626197" cy="23882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0" name="Picture Placeholder 2">
            <a:extLst>
              <a:ext uri="{FF2B5EF4-FFF2-40B4-BE49-F238E27FC236}">
                <a16:creationId xmlns:a16="http://schemas.microsoft.com/office/drawing/2014/main" id="{9734182E-65EC-DB48-93C6-0999217B8C53}"/>
              </a:ext>
            </a:extLst>
          </p:cNvPr>
          <p:cNvSpPr>
            <a:spLocks noGrp="1"/>
          </p:cNvSpPr>
          <p:nvPr>
            <p:ph type="pic" idx="13"/>
          </p:nvPr>
        </p:nvSpPr>
        <p:spPr>
          <a:xfrm>
            <a:off x="8132253" y="3414674"/>
            <a:ext cx="3626197" cy="23882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Content Placeholder 2">
            <a:extLst>
              <a:ext uri="{FF2B5EF4-FFF2-40B4-BE49-F238E27FC236}">
                <a16:creationId xmlns:a16="http://schemas.microsoft.com/office/drawing/2014/main" id="{574D9C3F-D8A7-2F47-AEBE-5109E2DFF824}"/>
              </a:ext>
            </a:extLst>
          </p:cNvPr>
          <p:cNvSpPr>
            <a:spLocks noGrp="1"/>
          </p:cNvSpPr>
          <p:nvPr>
            <p:ph idx="1"/>
          </p:nvPr>
        </p:nvSpPr>
        <p:spPr>
          <a:xfrm>
            <a:off x="664912" y="941498"/>
            <a:ext cx="3657019" cy="4861405"/>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4620F260-7EC2-4045-9B4C-C6F850CC161D}"/>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1294150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FEB05558-5926-2B45-B7A4-6F782CD93D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5" name="Rectangle 4">
            <a:extLst>
              <a:ext uri="{FF2B5EF4-FFF2-40B4-BE49-F238E27FC236}">
                <a16:creationId xmlns:a16="http://schemas.microsoft.com/office/drawing/2014/main" id="{91DD455D-C53D-D54D-B800-4F9E6D99B7E5}"/>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4270310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ataCenter">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47A2CACA-817D-B34D-9808-9BF15A134A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Placeholder 1">
            <a:extLst>
              <a:ext uri="{FF2B5EF4-FFF2-40B4-BE49-F238E27FC236}">
                <a16:creationId xmlns:a16="http://schemas.microsoft.com/office/drawing/2014/main" id="{C470708A-3B80-754D-8D7E-75BC5AB870A0}"/>
              </a:ext>
            </a:extLst>
          </p:cNvPr>
          <p:cNvSpPr>
            <a:spLocks noGrp="1"/>
          </p:cNvSpPr>
          <p:nvPr>
            <p:ph type="title" hasCustomPrompt="1"/>
          </p:nvPr>
        </p:nvSpPr>
        <p:spPr>
          <a:xfrm>
            <a:off x="3911919" y="351200"/>
            <a:ext cx="6184004" cy="1072745"/>
          </a:xfrm>
          <a:prstGeom prst="rect">
            <a:avLst/>
          </a:prstGeom>
        </p:spPr>
        <p:txBody>
          <a:bodyPr vert="horz" lIns="91440" tIns="45720" rIns="91440" bIns="45720" rtlCol="0" anchor="ctr">
            <a:normAutofit/>
          </a:bodyPr>
          <a:lstStyle>
            <a:lvl1pPr algn="r">
              <a:defRPr sz="4000">
                <a:solidFill>
                  <a:schemeClr val="bg1"/>
                </a:solidFill>
                <a:latin typeface="+mn-lt"/>
              </a:defRPr>
            </a:lvl1pPr>
          </a:lstStyle>
          <a:p>
            <a:r>
              <a:rPr lang="en-US" dirty="0"/>
              <a:t>Click to edit Section title</a:t>
            </a:r>
          </a:p>
        </p:txBody>
      </p:sp>
    </p:spTree>
    <p:extLst>
      <p:ext uri="{BB962C8B-B14F-4D97-AF65-F5344CB8AC3E}">
        <p14:creationId xmlns:p14="http://schemas.microsoft.com/office/powerpoint/2010/main" val="3016820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Workshop">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AB419583-DD2D-D143-8764-15D74DF124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25343" cy="6876755"/>
          </a:xfrm>
          <a:prstGeom prst="rect">
            <a:avLst/>
          </a:prstGeom>
        </p:spPr>
      </p:pic>
      <p:sp>
        <p:nvSpPr>
          <p:cNvPr id="7" name="Title Placeholder 1">
            <a:extLst>
              <a:ext uri="{FF2B5EF4-FFF2-40B4-BE49-F238E27FC236}">
                <a16:creationId xmlns:a16="http://schemas.microsoft.com/office/drawing/2014/main" id="{C470708A-3B80-754D-8D7E-75BC5AB870A0}"/>
              </a:ext>
            </a:extLst>
          </p:cNvPr>
          <p:cNvSpPr>
            <a:spLocks noGrp="1"/>
          </p:cNvSpPr>
          <p:nvPr>
            <p:ph type="title" hasCustomPrompt="1"/>
          </p:nvPr>
        </p:nvSpPr>
        <p:spPr>
          <a:xfrm>
            <a:off x="5698277" y="2663181"/>
            <a:ext cx="6184004" cy="1072745"/>
          </a:xfrm>
          <a:prstGeom prst="rect">
            <a:avLst/>
          </a:prstGeom>
        </p:spPr>
        <p:txBody>
          <a:bodyPr vert="horz" lIns="91440" tIns="45720" rIns="91440" bIns="45720" rtlCol="0" anchor="ctr">
            <a:normAutofit/>
          </a:bodyPr>
          <a:lstStyle>
            <a:lvl1pPr algn="r">
              <a:defRPr sz="4000">
                <a:latin typeface="+mn-lt"/>
              </a:defRPr>
            </a:lvl1pPr>
          </a:lstStyle>
          <a:p>
            <a:r>
              <a:rPr lang="en-US" dirty="0"/>
              <a:t>Click to edit Section</a:t>
            </a:r>
          </a:p>
        </p:txBody>
      </p:sp>
    </p:spTree>
    <p:extLst>
      <p:ext uri="{BB962C8B-B14F-4D97-AF65-F5344CB8AC3E}">
        <p14:creationId xmlns:p14="http://schemas.microsoft.com/office/powerpoint/2010/main" val="2495169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Wind Energy">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9F5B578-ABEB-E74F-A106-A756C3357C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26" y="0"/>
            <a:ext cx="12207926" cy="6866958"/>
          </a:xfrm>
          <a:prstGeom prst="rect">
            <a:avLst/>
          </a:prstGeom>
        </p:spPr>
      </p:pic>
      <p:sp>
        <p:nvSpPr>
          <p:cNvPr id="6" name="Title Placeholder 1">
            <a:extLst>
              <a:ext uri="{FF2B5EF4-FFF2-40B4-BE49-F238E27FC236}">
                <a16:creationId xmlns:a16="http://schemas.microsoft.com/office/drawing/2014/main" id="{C470708A-3B80-754D-8D7E-75BC5AB870A0}"/>
              </a:ext>
            </a:extLst>
          </p:cNvPr>
          <p:cNvSpPr>
            <a:spLocks noGrp="1"/>
          </p:cNvSpPr>
          <p:nvPr>
            <p:ph type="title" hasCustomPrompt="1"/>
          </p:nvPr>
        </p:nvSpPr>
        <p:spPr>
          <a:xfrm>
            <a:off x="-1331753" y="2126809"/>
            <a:ext cx="6184004" cy="1072745"/>
          </a:xfrm>
          <a:prstGeom prst="rect">
            <a:avLst/>
          </a:prstGeom>
        </p:spPr>
        <p:txBody>
          <a:bodyPr vert="horz" lIns="91440" tIns="45720" rIns="91440" bIns="45720" rtlCol="0" anchor="ctr">
            <a:normAutofit/>
          </a:bodyPr>
          <a:lstStyle>
            <a:lvl1pPr algn="r">
              <a:defRPr sz="4000">
                <a:latin typeface="+mn-lt"/>
              </a:defRPr>
            </a:lvl1pPr>
          </a:lstStyle>
          <a:p>
            <a:r>
              <a:rPr lang="en-US" dirty="0"/>
              <a:t>Click to edit Section</a:t>
            </a:r>
          </a:p>
        </p:txBody>
      </p:sp>
    </p:spTree>
    <p:extLst>
      <p:ext uri="{BB962C8B-B14F-4D97-AF65-F5344CB8AC3E}">
        <p14:creationId xmlns:p14="http://schemas.microsoft.com/office/powerpoint/2010/main" val="4063612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EnergyEff">
    <p:spTree>
      <p:nvGrpSpPr>
        <p:cNvPr id="1" name=""/>
        <p:cNvGrpSpPr/>
        <p:nvPr/>
      </p:nvGrpSpPr>
      <p:grpSpPr>
        <a:xfrm>
          <a:off x="0" y="0"/>
          <a:ext cx="0" cy="0"/>
          <a:chOff x="0" y="0"/>
          <a:chExt cx="0" cy="0"/>
        </a:xfrm>
      </p:grpSpPr>
      <p:pic>
        <p:nvPicPr>
          <p:cNvPr id="4" name="Picture 3" descr="Section Slide Images R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6" name="Title Placeholder 1">
            <a:extLst>
              <a:ext uri="{FF2B5EF4-FFF2-40B4-BE49-F238E27FC236}">
                <a16:creationId xmlns:a16="http://schemas.microsoft.com/office/drawing/2014/main" id="{C470708A-3B80-754D-8D7E-75BC5AB870A0}"/>
              </a:ext>
            </a:extLst>
          </p:cNvPr>
          <p:cNvSpPr>
            <a:spLocks noGrp="1"/>
          </p:cNvSpPr>
          <p:nvPr>
            <p:ph type="title" hasCustomPrompt="1"/>
          </p:nvPr>
        </p:nvSpPr>
        <p:spPr>
          <a:xfrm>
            <a:off x="374226" y="1060267"/>
            <a:ext cx="6184004" cy="1072745"/>
          </a:xfrm>
          <a:prstGeom prst="rect">
            <a:avLst/>
          </a:prstGeom>
        </p:spPr>
        <p:txBody>
          <a:bodyPr vert="horz" lIns="91440" tIns="45720" rIns="91440" bIns="45720" rtlCol="0" anchor="ctr">
            <a:normAutofit/>
          </a:bodyPr>
          <a:lstStyle>
            <a:lvl1pPr algn="r">
              <a:defRPr sz="4000">
                <a:solidFill>
                  <a:schemeClr val="bg1"/>
                </a:solidFill>
                <a:latin typeface="+mn-lt"/>
              </a:defRPr>
            </a:lvl1pPr>
          </a:lstStyle>
          <a:p>
            <a:r>
              <a:rPr lang="en-US" dirty="0"/>
              <a:t>Click to edit Section title</a:t>
            </a:r>
          </a:p>
        </p:txBody>
      </p:sp>
    </p:spTree>
    <p:extLst>
      <p:ext uri="{BB962C8B-B14F-4D97-AF65-F5344CB8AC3E}">
        <p14:creationId xmlns:p14="http://schemas.microsoft.com/office/powerpoint/2010/main" val="1730781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Restaurant">
    <p:spTree>
      <p:nvGrpSpPr>
        <p:cNvPr id="1" name=""/>
        <p:cNvGrpSpPr/>
        <p:nvPr/>
      </p:nvGrpSpPr>
      <p:grpSpPr>
        <a:xfrm>
          <a:off x="0" y="0"/>
          <a:ext cx="0" cy="0"/>
          <a:chOff x="0" y="0"/>
          <a:chExt cx="0" cy="0"/>
        </a:xfrm>
      </p:grpSpPr>
      <p:pic>
        <p:nvPicPr>
          <p:cNvPr id="4" name="Picture 3" descr="Section Slide Images R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6" name="Title Placeholder 1">
            <a:extLst>
              <a:ext uri="{FF2B5EF4-FFF2-40B4-BE49-F238E27FC236}">
                <a16:creationId xmlns:a16="http://schemas.microsoft.com/office/drawing/2014/main" id="{C470708A-3B80-754D-8D7E-75BC5AB870A0}"/>
              </a:ext>
            </a:extLst>
          </p:cNvPr>
          <p:cNvSpPr>
            <a:spLocks noGrp="1"/>
          </p:cNvSpPr>
          <p:nvPr>
            <p:ph type="title" hasCustomPrompt="1"/>
          </p:nvPr>
        </p:nvSpPr>
        <p:spPr>
          <a:xfrm>
            <a:off x="5283908" y="1103297"/>
            <a:ext cx="6184004" cy="1072745"/>
          </a:xfrm>
          <a:prstGeom prst="rect">
            <a:avLst/>
          </a:prstGeom>
        </p:spPr>
        <p:txBody>
          <a:bodyPr vert="horz" lIns="91440" tIns="45720" rIns="91440" bIns="45720" rtlCol="0" anchor="ctr">
            <a:normAutofit/>
          </a:bodyPr>
          <a:lstStyle>
            <a:lvl1pPr algn="r">
              <a:defRPr sz="4000">
                <a:solidFill>
                  <a:schemeClr val="bg1"/>
                </a:solidFill>
                <a:latin typeface="+mn-lt"/>
              </a:defRPr>
            </a:lvl1pPr>
          </a:lstStyle>
          <a:p>
            <a:r>
              <a:rPr lang="en-US" dirty="0"/>
              <a:t>Click to edit Section title</a:t>
            </a:r>
          </a:p>
        </p:txBody>
      </p:sp>
    </p:spTree>
    <p:extLst>
      <p:ext uri="{BB962C8B-B14F-4D97-AF65-F5344CB8AC3E}">
        <p14:creationId xmlns:p14="http://schemas.microsoft.com/office/powerpoint/2010/main" val="909869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usiness Tech">
    <p:spTree>
      <p:nvGrpSpPr>
        <p:cNvPr id="1" name=""/>
        <p:cNvGrpSpPr/>
        <p:nvPr/>
      </p:nvGrpSpPr>
      <p:grpSpPr>
        <a:xfrm>
          <a:off x="0" y="0"/>
          <a:ext cx="0" cy="0"/>
          <a:chOff x="0" y="0"/>
          <a:chExt cx="0" cy="0"/>
        </a:xfrm>
      </p:grpSpPr>
      <p:pic>
        <p:nvPicPr>
          <p:cNvPr id="4" name="Picture 3" descr="Section Slide Images 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6" name="Title Placeholder 1">
            <a:extLst>
              <a:ext uri="{FF2B5EF4-FFF2-40B4-BE49-F238E27FC236}">
                <a16:creationId xmlns:a16="http://schemas.microsoft.com/office/drawing/2014/main" id="{C470708A-3B80-754D-8D7E-75BC5AB870A0}"/>
              </a:ext>
            </a:extLst>
          </p:cNvPr>
          <p:cNvSpPr>
            <a:spLocks noGrp="1"/>
          </p:cNvSpPr>
          <p:nvPr>
            <p:ph type="title" hasCustomPrompt="1"/>
          </p:nvPr>
        </p:nvSpPr>
        <p:spPr>
          <a:xfrm>
            <a:off x="5125166" y="680327"/>
            <a:ext cx="6184004" cy="1072745"/>
          </a:xfrm>
          <a:prstGeom prst="rect">
            <a:avLst/>
          </a:prstGeom>
        </p:spPr>
        <p:txBody>
          <a:bodyPr vert="horz" lIns="91440" tIns="45720" rIns="91440" bIns="45720" rtlCol="0" anchor="ctr">
            <a:normAutofit/>
          </a:bodyPr>
          <a:lstStyle>
            <a:lvl1pPr algn="r">
              <a:defRPr sz="4000">
                <a:solidFill>
                  <a:schemeClr val="bg1"/>
                </a:solidFill>
                <a:latin typeface="+mn-lt"/>
              </a:defRPr>
            </a:lvl1pPr>
          </a:lstStyle>
          <a:p>
            <a:r>
              <a:rPr lang="en-US" dirty="0"/>
              <a:t>Click to edit Section title</a:t>
            </a:r>
          </a:p>
        </p:txBody>
      </p:sp>
    </p:spTree>
    <p:extLst>
      <p:ext uri="{BB962C8B-B14F-4D97-AF65-F5344CB8AC3E}">
        <p14:creationId xmlns:p14="http://schemas.microsoft.com/office/powerpoint/2010/main" val="2810331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Parade">
    <p:spTree>
      <p:nvGrpSpPr>
        <p:cNvPr id="1" name=""/>
        <p:cNvGrpSpPr/>
        <p:nvPr/>
      </p:nvGrpSpPr>
      <p:grpSpPr>
        <a:xfrm>
          <a:off x="0" y="0"/>
          <a:ext cx="0" cy="0"/>
          <a:chOff x="0" y="0"/>
          <a:chExt cx="0" cy="0"/>
        </a:xfrm>
      </p:grpSpPr>
      <p:pic>
        <p:nvPicPr>
          <p:cNvPr id="3" name="Picture 2" descr="Section Slide Images R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4" name="Title Placeholder 1">
            <a:extLst>
              <a:ext uri="{FF2B5EF4-FFF2-40B4-BE49-F238E27FC236}">
                <a16:creationId xmlns:a16="http://schemas.microsoft.com/office/drawing/2014/main" id="{C470708A-3B80-754D-8D7E-75BC5AB870A0}"/>
              </a:ext>
            </a:extLst>
          </p:cNvPr>
          <p:cNvSpPr>
            <a:spLocks noGrp="1"/>
          </p:cNvSpPr>
          <p:nvPr>
            <p:ph type="title" hasCustomPrompt="1"/>
          </p:nvPr>
        </p:nvSpPr>
        <p:spPr>
          <a:xfrm>
            <a:off x="1757554" y="1615939"/>
            <a:ext cx="6184004" cy="1072745"/>
          </a:xfrm>
          <a:prstGeom prst="rect">
            <a:avLst/>
          </a:prstGeom>
        </p:spPr>
        <p:txBody>
          <a:bodyPr vert="horz" lIns="91440" tIns="45720" rIns="91440" bIns="45720" rtlCol="0" anchor="ctr">
            <a:normAutofit/>
          </a:bodyPr>
          <a:lstStyle>
            <a:lvl1pPr algn="r">
              <a:defRPr sz="4000">
                <a:solidFill>
                  <a:schemeClr val="bg1"/>
                </a:solidFill>
                <a:latin typeface="+mn-lt"/>
              </a:defRPr>
            </a:lvl1pPr>
          </a:lstStyle>
          <a:p>
            <a:r>
              <a:rPr lang="en-US" dirty="0"/>
              <a:t>Click to edit Section title</a:t>
            </a:r>
          </a:p>
        </p:txBody>
      </p:sp>
    </p:spTree>
    <p:extLst>
      <p:ext uri="{BB962C8B-B14F-4D97-AF65-F5344CB8AC3E}">
        <p14:creationId xmlns:p14="http://schemas.microsoft.com/office/powerpoint/2010/main" val="203317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099359-4C70-6F46-8FD7-7B08259066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 y="0"/>
            <a:ext cx="12193472" cy="6858000"/>
          </a:xfrm>
          <a:prstGeom prst="rect">
            <a:avLst/>
          </a:prstGeom>
        </p:spPr>
      </p:pic>
      <p:sp>
        <p:nvSpPr>
          <p:cNvPr id="4"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0" y="2775621"/>
            <a:ext cx="12192001" cy="1325563"/>
          </a:xfrm>
          <a:prstGeom prst="rect">
            <a:avLst/>
          </a:prstGeom>
        </p:spPr>
        <p:txBody>
          <a:bodyPr vert="horz" lIns="91440" tIns="45720" rIns="91440" bIns="45720" rtlCol="0" anchor="ctr">
            <a:normAutofit/>
          </a:bodyPr>
          <a:lstStyle>
            <a:lvl1pPr algn="ctr">
              <a:defRPr sz="6600" b="0" i="0">
                <a:latin typeface="+mn-lt"/>
              </a:defRPr>
            </a:lvl1pPr>
          </a:lstStyle>
          <a:p>
            <a:r>
              <a:rPr lang="en-US" dirty="0"/>
              <a:t>Click to edit Master title style</a:t>
            </a:r>
          </a:p>
        </p:txBody>
      </p:sp>
    </p:spTree>
    <p:extLst>
      <p:ext uri="{BB962C8B-B14F-4D97-AF65-F5344CB8AC3E}">
        <p14:creationId xmlns:p14="http://schemas.microsoft.com/office/powerpoint/2010/main" val="4038046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lank">
    <p:spTree>
      <p:nvGrpSpPr>
        <p:cNvPr id="1" name=""/>
        <p:cNvGrpSpPr/>
        <p:nvPr/>
      </p:nvGrpSpPr>
      <p:grpSpPr>
        <a:xfrm>
          <a:off x="0" y="0"/>
          <a:ext cx="0" cy="0"/>
          <a:chOff x="0" y="0"/>
          <a:chExt cx="0" cy="0"/>
        </a:xfrm>
      </p:grpSpPr>
      <p:pic>
        <p:nvPicPr>
          <p:cNvPr id="5" name="Content Placeholder 8">
            <a:extLst>
              <a:ext uri="{FF2B5EF4-FFF2-40B4-BE49-F238E27FC236}">
                <a16:creationId xmlns:a16="http://schemas.microsoft.com/office/drawing/2014/main" id="{2BD2FB86-96E6-574E-97E3-A66EFB61BE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4" name="Title Placeholder 1">
            <a:extLst>
              <a:ext uri="{FF2B5EF4-FFF2-40B4-BE49-F238E27FC236}">
                <a16:creationId xmlns:a16="http://schemas.microsoft.com/office/drawing/2014/main" id="{C470708A-3B80-754D-8D7E-75BC5AB870A0}"/>
              </a:ext>
            </a:extLst>
          </p:cNvPr>
          <p:cNvSpPr>
            <a:spLocks noGrp="1"/>
          </p:cNvSpPr>
          <p:nvPr>
            <p:ph type="title" hasCustomPrompt="1"/>
          </p:nvPr>
        </p:nvSpPr>
        <p:spPr>
          <a:xfrm>
            <a:off x="5328479" y="1438438"/>
            <a:ext cx="6184004" cy="1072745"/>
          </a:xfrm>
          <a:prstGeom prst="rect">
            <a:avLst/>
          </a:prstGeom>
        </p:spPr>
        <p:txBody>
          <a:bodyPr vert="horz" lIns="91440" tIns="45720" rIns="91440" bIns="45720" rtlCol="0" anchor="ctr">
            <a:normAutofit/>
          </a:bodyPr>
          <a:lstStyle>
            <a:lvl1pPr algn="r">
              <a:defRPr sz="4000">
                <a:latin typeface="+mn-lt"/>
              </a:defRPr>
            </a:lvl1pPr>
          </a:lstStyle>
          <a:p>
            <a:r>
              <a:rPr lang="en-US" dirty="0"/>
              <a:t>Click to edit Section title</a:t>
            </a:r>
          </a:p>
        </p:txBody>
      </p:sp>
    </p:spTree>
    <p:extLst>
      <p:ext uri="{BB962C8B-B14F-4D97-AF65-F5344CB8AC3E}">
        <p14:creationId xmlns:p14="http://schemas.microsoft.com/office/powerpoint/2010/main" val="1483022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Imag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CBCCC6-5E33-BD47-8A78-4BBABE29EA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 y="0"/>
            <a:ext cx="12193472" cy="6858000"/>
          </a:xfrm>
          <a:prstGeom prst="rect">
            <a:avLst/>
          </a:prstGeom>
        </p:spPr>
      </p:pic>
      <p:sp>
        <p:nvSpPr>
          <p:cNvPr id="4"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0" y="2112840"/>
            <a:ext cx="12192001" cy="1325563"/>
          </a:xfrm>
          <a:prstGeom prst="rect">
            <a:avLst/>
          </a:prstGeom>
        </p:spPr>
        <p:txBody>
          <a:bodyPr vert="horz" lIns="91440" tIns="45720" rIns="91440" bIns="45720" rtlCol="0" anchor="ctr">
            <a:normAutofit/>
          </a:bodyPr>
          <a:lstStyle>
            <a:lvl1pPr algn="ctr">
              <a:defRPr sz="6600" b="0" i="0">
                <a:latin typeface="+mn-lt"/>
              </a:defRPr>
            </a:lvl1pPr>
          </a:lstStyle>
          <a:p>
            <a:r>
              <a:rPr lang="en-US" dirty="0"/>
              <a:t>Click to edit Master title style</a:t>
            </a:r>
          </a:p>
        </p:txBody>
      </p:sp>
    </p:spTree>
    <p:extLst>
      <p:ext uri="{BB962C8B-B14F-4D97-AF65-F5344CB8AC3E}">
        <p14:creationId xmlns:p14="http://schemas.microsoft.com/office/powerpoint/2010/main" val="1722701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099359-4C70-6F46-8FD7-7B08259066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 y="0"/>
            <a:ext cx="12193472" cy="6858000"/>
          </a:xfrm>
          <a:prstGeom prst="rect">
            <a:avLst/>
          </a:prstGeom>
        </p:spPr>
      </p:pic>
      <p:sp>
        <p:nvSpPr>
          <p:cNvPr id="4"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0" y="2775621"/>
            <a:ext cx="12192001" cy="1325563"/>
          </a:xfrm>
          <a:prstGeom prst="rect">
            <a:avLst/>
          </a:prstGeom>
        </p:spPr>
        <p:txBody>
          <a:bodyPr vert="horz" lIns="91440" tIns="45720" rIns="91440" bIns="45720" rtlCol="0" anchor="ctr">
            <a:normAutofit/>
          </a:bodyPr>
          <a:lstStyle>
            <a:lvl1pPr algn="ctr">
              <a:defRPr sz="6600" b="0" i="0">
                <a:latin typeface="+mn-lt"/>
              </a:defRPr>
            </a:lvl1pPr>
          </a:lstStyle>
          <a:p>
            <a:r>
              <a:rPr lang="en-US" dirty="0"/>
              <a:t>Click to edit Master title style</a:t>
            </a:r>
          </a:p>
        </p:txBody>
      </p:sp>
    </p:spTree>
    <p:extLst>
      <p:ext uri="{BB962C8B-B14F-4D97-AF65-F5344CB8AC3E}">
        <p14:creationId xmlns:p14="http://schemas.microsoft.com/office/powerpoint/2010/main" val="2954474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A8F16D-00F3-BD4C-8EB4-DE67C87580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 y="0"/>
            <a:ext cx="12193472" cy="6858000"/>
          </a:xfrm>
          <a:prstGeom prst="rect">
            <a:avLst/>
          </a:prstGeom>
        </p:spPr>
      </p:pic>
      <p:sp>
        <p:nvSpPr>
          <p:cNvPr id="4"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0" y="2803123"/>
            <a:ext cx="12192001" cy="1325563"/>
          </a:xfrm>
          <a:prstGeom prst="rect">
            <a:avLst/>
          </a:prstGeom>
        </p:spPr>
        <p:txBody>
          <a:bodyPr vert="horz" lIns="91440" tIns="45720" rIns="91440" bIns="45720" rtlCol="0" anchor="ctr">
            <a:normAutofit/>
          </a:bodyPr>
          <a:lstStyle>
            <a:lvl1pPr algn="ctr">
              <a:defRPr sz="6600" b="0" i="0">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4038150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74D9C3F-D8A7-2F47-AEBE-5109E2DFF824}"/>
              </a:ext>
            </a:extLst>
          </p:cNvPr>
          <p:cNvSpPr>
            <a:spLocks noGrp="1"/>
          </p:cNvSpPr>
          <p:nvPr>
            <p:ph idx="10"/>
          </p:nvPr>
        </p:nvSpPr>
        <p:spPr>
          <a:xfrm>
            <a:off x="6423640" y="1214973"/>
            <a:ext cx="5241630"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Content Placeholder 8">
            <a:extLst>
              <a:ext uri="{FF2B5EF4-FFF2-40B4-BE49-F238E27FC236}">
                <a16:creationId xmlns:a16="http://schemas.microsoft.com/office/drawing/2014/main" id="{5697C033-F4AF-9946-B1B2-E4A132E3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8" y="1"/>
            <a:ext cx="12193468" cy="6857999"/>
          </a:xfrm>
          <a:prstGeom prst="rect">
            <a:avLst/>
          </a:prstGeom>
        </p:spPr>
      </p:pic>
      <p:sp>
        <p:nvSpPr>
          <p:cNvPr id="10" name="Content Placeholder 2">
            <a:extLst>
              <a:ext uri="{FF2B5EF4-FFF2-40B4-BE49-F238E27FC236}">
                <a16:creationId xmlns:a16="http://schemas.microsoft.com/office/drawing/2014/main" id="{574D9C3F-D8A7-2F47-AEBE-5109E2DFF824}"/>
              </a:ext>
            </a:extLst>
          </p:cNvPr>
          <p:cNvSpPr>
            <a:spLocks noGrp="1"/>
          </p:cNvSpPr>
          <p:nvPr>
            <p:ph idx="1"/>
          </p:nvPr>
        </p:nvSpPr>
        <p:spPr>
          <a:xfrm>
            <a:off x="838200" y="1209523"/>
            <a:ext cx="5241630"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574D9C3F-D8A7-2F47-AEBE-5109E2DFF824}"/>
              </a:ext>
            </a:extLst>
          </p:cNvPr>
          <p:cNvSpPr>
            <a:spLocks noGrp="1"/>
          </p:cNvSpPr>
          <p:nvPr>
            <p:ph idx="11"/>
          </p:nvPr>
        </p:nvSpPr>
        <p:spPr>
          <a:xfrm>
            <a:off x="6423640" y="1214973"/>
            <a:ext cx="5241630"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5481267" y="136778"/>
            <a:ext cx="6184004" cy="1072745"/>
          </a:xfrm>
          <a:prstGeom prst="rect">
            <a:avLst/>
          </a:prstGeom>
        </p:spPr>
        <p:txBody>
          <a:bodyPr vert="horz" lIns="91440" tIns="45720" rIns="91440" bIns="45720" rtlCol="0" anchor="ctr">
            <a:normAutofit/>
          </a:bodyPr>
          <a:lstStyle>
            <a:lvl1pPr>
              <a:defRPr sz="3600">
                <a:latin typeface="+mn-lt"/>
              </a:defRPr>
            </a:lvl1pPr>
          </a:lstStyle>
          <a:p>
            <a:r>
              <a:rPr lang="en-US" dirty="0"/>
              <a:t>Click to edit Master title style</a:t>
            </a:r>
          </a:p>
        </p:txBody>
      </p:sp>
      <p:sp>
        <p:nvSpPr>
          <p:cNvPr id="2" name="Rectangle 1">
            <a:extLst>
              <a:ext uri="{FF2B5EF4-FFF2-40B4-BE49-F238E27FC236}">
                <a16:creationId xmlns:a16="http://schemas.microsoft.com/office/drawing/2014/main" id="{40E701CB-CB82-9049-8E36-682C4190336D}"/>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2361305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w Image">
    <p:spTree>
      <p:nvGrpSpPr>
        <p:cNvPr id="1" name=""/>
        <p:cNvGrpSpPr/>
        <p:nvPr/>
      </p:nvGrpSpPr>
      <p:grpSpPr>
        <a:xfrm>
          <a:off x="0" y="0"/>
          <a:ext cx="0" cy="0"/>
          <a:chOff x="0" y="0"/>
          <a:chExt cx="0" cy="0"/>
        </a:xfrm>
      </p:grpSpPr>
      <p:pic>
        <p:nvPicPr>
          <p:cNvPr id="7" name="Content Placeholder 8">
            <a:extLst>
              <a:ext uri="{FF2B5EF4-FFF2-40B4-BE49-F238E27FC236}">
                <a16:creationId xmlns:a16="http://schemas.microsoft.com/office/drawing/2014/main" id="{5697C033-F4AF-9946-B1B2-E4A132E3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3" name="Content Placeholder 2">
            <a:extLst>
              <a:ext uri="{FF2B5EF4-FFF2-40B4-BE49-F238E27FC236}">
                <a16:creationId xmlns:a16="http://schemas.microsoft.com/office/drawing/2014/main" id="{574D9C3F-D8A7-2F47-AEBE-5109E2DFF824}"/>
              </a:ext>
            </a:extLst>
          </p:cNvPr>
          <p:cNvSpPr>
            <a:spLocks noGrp="1"/>
          </p:cNvSpPr>
          <p:nvPr>
            <p:ph idx="1"/>
          </p:nvPr>
        </p:nvSpPr>
        <p:spPr>
          <a:xfrm>
            <a:off x="718517" y="1438985"/>
            <a:ext cx="3411119"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574D9C3F-D8A7-2F47-AEBE-5109E2DFF824}"/>
              </a:ext>
            </a:extLst>
          </p:cNvPr>
          <p:cNvSpPr>
            <a:spLocks noGrp="1"/>
          </p:cNvSpPr>
          <p:nvPr>
            <p:ph idx="13"/>
          </p:nvPr>
        </p:nvSpPr>
        <p:spPr>
          <a:xfrm>
            <a:off x="4315163" y="1438985"/>
            <a:ext cx="3411119"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2">
            <a:extLst>
              <a:ext uri="{FF2B5EF4-FFF2-40B4-BE49-F238E27FC236}">
                <a16:creationId xmlns:a16="http://schemas.microsoft.com/office/drawing/2014/main" id="{9734182E-65EC-DB48-93C6-0999217B8C53}"/>
              </a:ext>
            </a:extLst>
          </p:cNvPr>
          <p:cNvSpPr>
            <a:spLocks noGrp="1"/>
          </p:cNvSpPr>
          <p:nvPr>
            <p:ph type="pic" idx="12"/>
          </p:nvPr>
        </p:nvSpPr>
        <p:spPr>
          <a:xfrm>
            <a:off x="7950895" y="1421925"/>
            <a:ext cx="3751563" cy="43683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5481267" y="136778"/>
            <a:ext cx="6184004" cy="1072745"/>
          </a:xfrm>
          <a:prstGeom prst="rect">
            <a:avLst/>
          </a:prstGeom>
        </p:spPr>
        <p:txBody>
          <a:bodyPr vert="horz" lIns="91440" tIns="45720" rIns="91440" bIns="45720" rtlCol="0" anchor="ctr">
            <a:normAutofit/>
          </a:bodyPr>
          <a:lstStyle>
            <a:lvl1pPr>
              <a:defRPr sz="3600">
                <a:latin typeface="+mn-lt"/>
              </a:defRPr>
            </a:lvl1pPr>
          </a:lstStyle>
          <a:p>
            <a:r>
              <a:rPr lang="en-US" dirty="0"/>
              <a:t>Click to edit Master title style</a:t>
            </a:r>
          </a:p>
        </p:txBody>
      </p:sp>
      <p:sp>
        <p:nvSpPr>
          <p:cNvPr id="9" name="Rectangle 8">
            <a:extLst>
              <a:ext uri="{FF2B5EF4-FFF2-40B4-BE49-F238E27FC236}">
                <a16:creationId xmlns:a16="http://schemas.microsoft.com/office/drawing/2014/main" id="{30EDCAA7-8314-6546-AA33-F36BE49B8371}"/>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1968824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pic>
        <p:nvPicPr>
          <p:cNvPr id="6" name="Content Placeholder 8">
            <a:extLst>
              <a:ext uri="{FF2B5EF4-FFF2-40B4-BE49-F238E27FC236}">
                <a16:creationId xmlns:a16="http://schemas.microsoft.com/office/drawing/2014/main" id="{5697C033-F4AF-9946-B1B2-E4A132E3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12" name="Content Placeholder 2">
            <a:extLst>
              <a:ext uri="{FF2B5EF4-FFF2-40B4-BE49-F238E27FC236}">
                <a16:creationId xmlns:a16="http://schemas.microsoft.com/office/drawing/2014/main" id="{574D9C3F-D8A7-2F47-AEBE-5109E2DFF824}"/>
              </a:ext>
            </a:extLst>
          </p:cNvPr>
          <p:cNvSpPr>
            <a:spLocks noGrp="1"/>
          </p:cNvSpPr>
          <p:nvPr>
            <p:ph idx="10"/>
          </p:nvPr>
        </p:nvSpPr>
        <p:spPr>
          <a:xfrm>
            <a:off x="4541062" y="1303557"/>
            <a:ext cx="3411119"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574D9C3F-D8A7-2F47-AEBE-5109E2DFF824}"/>
              </a:ext>
            </a:extLst>
          </p:cNvPr>
          <p:cNvSpPr>
            <a:spLocks noGrp="1"/>
          </p:cNvSpPr>
          <p:nvPr>
            <p:ph idx="11"/>
          </p:nvPr>
        </p:nvSpPr>
        <p:spPr>
          <a:xfrm>
            <a:off x="8325115" y="1294188"/>
            <a:ext cx="3411119"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574D9C3F-D8A7-2F47-AEBE-5109E2DFF824}"/>
              </a:ext>
            </a:extLst>
          </p:cNvPr>
          <p:cNvSpPr>
            <a:spLocks noGrp="1"/>
          </p:cNvSpPr>
          <p:nvPr>
            <p:ph idx="1"/>
          </p:nvPr>
        </p:nvSpPr>
        <p:spPr>
          <a:xfrm>
            <a:off x="801915" y="1303557"/>
            <a:ext cx="3411119"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5481267" y="136778"/>
            <a:ext cx="6184004" cy="1072745"/>
          </a:xfrm>
          <a:prstGeom prst="rect">
            <a:avLst/>
          </a:prstGeom>
        </p:spPr>
        <p:txBody>
          <a:bodyPr vert="horz" lIns="91440" tIns="45720" rIns="91440" bIns="45720" rtlCol="0" anchor="ctr">
            <a:normAutofit/>
          </a:bodyPr>
          <a:lstStyle>
            <a:lvl1pPr>
              <a:defRPr sz="3600">
                <a:latin typeface="+mn-lt"/>
              </a:defRPr>
            </a:lvl1pPr>
          </a:lstStyle>
          <a:p>
            <a:r>
              <a:rPr lang="en-US" dirty="0"/>
              <a:t>Click to edit Master title style</a:t>
            </a:r>
          </a:p>
        </p:txBody>
      </p:sp>
      <p:sp>
        <p:nvSpPr>
          <p:cNvPr id="8" name="Rectangle 7">
            <a:extLst>
              <a:ext uri="{FF2B5EF4-FFF2-40B4-BE49-F238E27FC236}">
                <a16:creationId xmlns:a16="http://schemas.microsoft.com/office/drawing/2014/main" id="{43E37394-8F91-9A4A-80AC-C389000DCC49}"/>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3112277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3" name="Content Placeholder 8">
            <a:extLst>
              <a:ext uri="{FF2B5EF4-FFF2-40B4-BE49-F238E27FC236}">
                <a16:creationId xmlns:a16="http://schemas.microsoft.com/office/drawing/2014/main" id="{5697C033-F4AF-9946-B1B2-E4A132E3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16" name="Content Placeholder 2">
            <a:extLst>
              <a:ext uri="{FF2B5EF4-FFF2-40B4-BE49-F238E27FC236}">
                <a16:creationId xmlns:a16="http://schemas.microsoft.com/office/drawing/2014/main" id="{574D9C3F-D8A7-2F47-AEBE-5109E2DFF824}"/>
              </a:ext>
            </a:extLst>
          </p:cNvPr>
          <p:cNvSpPr>
            <a:spLocks noGrp="1"/>
          </p:cNvSpPr>
          <p:nvPr>
            <p:ph idx="1"/>
          </p:nvPr>
        </p:nvSpPr>
        <p:spPr>
          <a:xfrm>
            <a:off x="801915" y="1303557"/>
            <a:ext cx="3411119"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5481267" y="136778"/>
            <a:ext cx="6184004" cy="1072745"/>
          </a:xfrm>
          <a:prstGeom prst="rect">
            <a:avLst/>
          </a:prstGeom>
        </p:spPr>
        <p:txBody>
          <a:bodyPr vert="horz" lIns="91440" tIns="45720" rIns="91440" bIns="45720" rtlCol="0" anchor="ctr">
            <a:normAutofit/>
          </a:bodyPr>
          <a:lstStyle>
            <a:lvl1pPr>
              <a:defRPr sz="3600">
                <a:latin typeface="+mn-lt"/>
              </a:defRPr>
            </a:lvl1pPr>
          </a:lstStyle>
          <a:p>
            <a:r>
              <a:rPr lang="en-US" dirty="0"/>
              <a:t>Click to edit Master title style</a:t>
            </a:r>
          </a:p>
        </p:txBody>
      </p:sp>
      <p:sp>
        <p:nvSpPr>
          <p:cNvPr id="6" name="Rectangle 5">
            <a:extLst>
              <a:ext uri="{FF2B5EF4-FFF2-40B4-BE49-F238E27FC236}">
                <a16:creationId xmlns:a16="http://schemas.microsoft.com/office/drawing/2014/main" id="{A61F93A0-94A4-3B41-AE8A-A6630BDEE436}"/>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1952416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lumn w Image">
    <p:spTree>
      <p:nvGrpSpPr>
        <p:cNvPr id="1" name=""/>
        <p:cNvGrpSpPr/>
        <p:nvPr/>
      </p:nvGrpSpPr>
      <p:grpSpPr>
        <a:xfrm>
          <a:off x="0" y="0"/>
          <a:ext cx="0" cy="0"/>
          <a:chOff x="0" y="0"/>
          <a:chExt cx="0" cy="0"/>
        </a:xfrm>
      </p:grpSpPr>
      <p:pic>
        <p:nvPicPr>
          <p:cNvPr id="6" name="Content Placeholder 8">
            <a:extLst>
              <a:ext uri="{FF2B5EF4-FFF2-40B4-BE49-F238E27FC236}">
                <a16:creationId xmlns:a16="http://schemas.microsoft.com/office/drawing/2014/main" id="{5697C033-F4AF-9946-B1B2-E4A132E3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12" name="Picture Placeholder 2">
            <a:extLst>
              <a:ext uri="{FF2B5EF4-FFF2-40B4-BE49-F238E27FC236}">
                <a16:creationId xmlns:a16="http://schemas.microsoft.com/office/drawing/2014/main" id="{9734182E-65EC-DB48-93C6-0999217B8C53}"/>
              </a:ext>
            </a:extLst>
          </p:cNvPr>
          <p:cNvSpPr>
            <a:spLocks noGrp="1"/>
          </p:cNvSpPr>
          <p:nvPr>
            <p:ph type="pic" idx="12"/>
          </p:nvPr>
        </p:nvSpPr>
        <p:spPr>
          <a:xfrm>
            <a:off x="5216851" y="1462342"/>
            <a:ext cx="6448419" cy="4395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Content Placeholder 2">
            <a:extLst>
              <a:ext uri="{FF2B5EF4-FFF2-40B4-BE49-F238E27FC236}">
                <a16:creationId xmlns:a16="http://schemas.microsoft.com/office/drawing/2014/main" id="{574D9C3F-D8A7-2F47-AEBE-5109E2DFF824}"/>
              </a:ext>
            </a:extLst>
          </p:cNvPr>
          <p:cNvSpPr>
            <a:spLocks noGrp="1"/>
          </p:cNvSpPr>
          <p:nvPr>
            <p:ph idx="1"/>
          </p:nvPr>
        </p:nvSpPr>
        <p:spPr>
          <a:xfrm>
            <a:off x="718517" y="1462341"/>
            <a:ext cx="4241730" cy="4395463"/>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5481267" y="136778"/>
            <a:ext cx="6184004" cy="1072745"/>
          </a:xfrm>
          <a:prstGeom prst="rect">
            <a:avLst/>
          </a:prstGeom>
        </p:spPr>
        <p:txBody>
          <a:bodyPr vert="horz" lIns="91440" tIns="45720" rIns="91440" bIns="45720" rtlCol="0" anchor="ctr">
            <a:normAutofit/>
          </a:bodyPr>
          <a:lstStyle>
            <a:lvl1pPr>
              <a:defRPr sz="3600">
                <a:latin typeface="+mn-lt"/>
              </a:defRPr>
            </a:lvl1pPr>
          </a:lstStyle>
          <a:p>
            <a:r>
              <a:rPr lang="en-US" dirty="0"/>
              <a:t>Click to edit Master title style</a:t>
            </a:r>
          </a:p>
        </p:txBody>
      </p:sp>
      <p:sp>
        <p:nvSpPr>
          <p:cNvPr id="8" name="Rectangle 7">
            <a:extLst>
              <a:ext uri="{FF2B5EF4-FFF2-40B4-BE49-F238E27FC236}">
                <a16:creationId xmlns:a16="http://schemas.microsoft.com/office/drawing/2014/main" id="{A06AC23D-D02E-AC4C-B7A5-017E857B5FAE}"/>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3449404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g Image  w Caption">
    <p:spTree>
      <p:nvGrpSpPr>
        <p:cNvPr id="1" name=""/>
        <p:cNvGrpSpPr/>
        <p:nvPr/>
      </p:nvGrpSpPr>
      <p:grpSpPr>
        <a:xfrm>
          <a:off x="0" y="0"/>
          <a:ext cx="0" cy="0"/>
          <a:chOff x="0" y="0"/>
          <a:chExt cx="0" cy="0"/>
        </a:xfrm>
      </p:grpSpPr>
      <p:pic>
        <p:nvPicPr>
          <p:cNvPr id="6" name="Content Placeholder 8">
            <a:extLst>
              <a:ext uri="{FF2B5EF4-FFF2-40B4-BE49-F238E27FC236}">
                <a16:creationId xmlns:a16="http://schemas.microsoft.com/office/drawing/2014/main" id="{5697C033-F4AF-9946-B1B2-E4A132E3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10" name="Picture Placeholder 2">
            <a:extLst>
              <a:ext uri="{FF2B5EF4-FFF2-40B4-BE49-F238E27FC236}">
                <a16:creationId xmlns:a16="http://schemas.microsoft.com/office/drawing/2014/main" id="{9734182E-65EC-DB48-93C6-0999217B8C53}"/>
              </a:ext>
            </a:extLst>
          </p:cNvPr>
          <p:cNvSpPr>
            <a:spLocks noGrp="1"/>
          </p:cNvSpPr>
          <p:nvPr>
            <p:ph type="pic" idx="12"/>
          </p:nvPr>
        </p:nvSpPr>
        <p:spPr>
          <a:xfrm>
            <a:off x="838200" y="591842"/>
            <a:ext cx="10827070" cy="48077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itle 1">
            <a:extLst>
              <a:ext uri="{FF2B5EF4-FFF2-40B4-BE49-F238E27FC236}">
                <a16:creationId xmlns:a16="http://schemas.microsoft.com/office/drawing/2014/main" id="{EFE0315F-88DA-194C-B216-AD30C56633C1}"/>
              </a:ext>
            </a:extLst>
          </p:cNvPr>
          <p:cNvSpPr>
            <a:spLocks noGrp="1"/>
          </p:cNvSpPr>
          <p:nvPr>
            <p:ph type="title" idx="4294967295"/>
          </p:nvPr>
        </p:nvSpPr>
        <p:spPr>
          <a:xfrm>
            <a:off x="838200" y="5399604"/>
            <a:ext cx="10827070" cy="723875"/>
          </a:xfrm>
        </p:spPr>
        <p:txBody>
          <a:bodyPr>
            <a:normAutofit/>
          </a:bodyPr>
          <a:lstStyle>
            <a:lvl1pPr>
              <a:defRPr sz="2800"/>
            </a:lvl1pPr>
          </a:lstStyle>
          <a:p>
            <a:r>
              <a:rPr lang="en-US" sz="3200" dirty="0"/>
              <a:t>Small Photo Caption or Text</a:t>
            </a:r>
          </a:p>
        </p:txBody>
      </p:sp>
      <p:sp>
        <p:nvSpPr>
          <p:cNvPr id="5" name="Rectangle 4">
            <a:extLst>
              <a:ext uri="{FF2B5EF4-FFF2-40B4-BE49-F238E27FC236}">
                <a16:creationId xmlns:a16="http://schemas.microsoft.com/office/drawing/2014/main" id="{9234B577-5C5B-4043-97AC-E430F83543E1}"/>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3782367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A8F16D-00F3-BD4C-8EB4-DE67C87580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 y="0"/>
            <a:ext cx="12193472" cy="6858000"/>
          </a:xfrm>
          <a:prstGeom prst="rect">
            <a:avLst/>
          </a:prstGeom>
        </p:spPr>
      </p:pic>
      <p:sp>
        <p:nvSpPr>
          <p:cNvPr id="4"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0" y="2803123"/>
            <a:ext cx="12192001" cy="1325563"/>
          </a:xfrm>
          <a:prstGeom prst="rect">
            <a:avLst/>
          </a:prstGeom>
        </p:spPr>
        <p:txBody>
          <a:bodyPr vert="horz" lIns="91440" tIns="45720" rIns="91440" bIns="45720" rtlCol="0" anchor="ctr">
            <a:normAutofit/>
          </a:bodyPr>
          <a:lstStyle>
            <a:lvl1pPr algn="ctr">
              <a:defRPr sz="6600" b="0" i="0">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741473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s w 3 Images">
    <p:spTree>
      <p:nvGrpSpPr>
        <p:cNvPr id="1" name=""/>
        <p:cNvGrpSpPr/>
        <p:nvPr/>
      </p:nvGrpSpPr>
      <p:grpSpPr>
        <a:xfrm>
          <a:off x="0" y="0"/>
          <a:ext cx="0" cy="0"/>
          <a:chOff x="0" y="0"/>
          <a:chExt cx="0" cy="0"/>
        </a:xfrm>
      </p:grpSpPr>
      <p:pic>
        <p:nvPicPr>
          <p:cNvPr id="8" name="Content Placeholder 8">
            <a:extLst>
              <a:ext uri="{FF2B5EF4-FFF2-40B4-BE49-F238E27FC236}">
                <a16:creationId xmlns:a16="http://schemas.microsoft.com/office/drawing/2014/main" id="{5697C033-F4AF-9946-B1B2-E4A132E3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3" name="Content Placeholder 2">
            <a:extLst>
              <a:ext uri="{FF2B5EF4-FFF2-40B4-BE49-F238E27FC236}">
                <a16:creationId xmlns:a16="http://schemas.microsoft.com/office/drawing/2014/main" id="{2A7EA583-D6C3-7E46-88F9-6A3ACAA36AE7}"/>
              </a:ext>
            </a:extLst>
          </p:cNvPr>
          <p:cNvSpPr>
            <a:spLocks noGrp="1"/>
          </p:cNvSpPr>
          <p:nvPr>
            <p:ph sz="half" idx="1"/>
          </p:nvPr>
        </p:nvSpPr>
        <p:spPr>
          <a:xfrm>
            <a:off x="737460" y="874764"/>
            <a:ext cx="11020989" cy="23568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2">
            <a:extLst>
              <a:ext uri="{FF2B5EF4-FFF2-40B4-BE49-F238E27FC236}">
                <a16:creationId xmlns:a16="http://schemas.microsoft.com/office/drawing/2014/main" id="{9734182E-65EC-DB48-93C6-0999217B8C53}"/>
              </a:ext>
            </a:extLst>
          </p:cNvPr>
          <p:cNvSpPr>
            <a:spLocks noGrp="1"/>
          </p:cNvSpPr>
          <p:nvPr>
            <p:ph type="pic" idx="10"/>
          </p:nvPr>
        </p:nvSpPr>
        <p:spPr>
          <a:xfrm>
            <a:off x="4434856" y="3515885"/>
            <a:ext cx="3626197" cy="23882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a:extLst>
              <a:ext uri="{FF2B5EF4-FFF2-40B4-BE49-F238E27FC236}">
                <a16:creationId xmlns:a16="http://schemas.microsoft.com/office/drawing/2014/main" id="{9734182E-65EC-DB48-93C6-0999217B8C53}"/>
              </a:ext>
            </a:extLst>
          </p:cNvPr>
          <p:cNvSpPr>
            <a:spLocks noGrp="1"/>
          </p:cNvSpPr>
          <p:nvPr>
            <p:ph type="pic" idx="11"/>
          </p:nvPr>
        </p:nvSpPr>
        <p:spPr>
          <a:xfrm>
            <a:off x="8132252" y="3515885"/>
            <a:ext cx="3626197" cy="23882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8" name="Picture Placeholder 2">
            <a:extLst>
              <a:ext uri="{FF2B5EF4-FFF2-40B4-BE49-F238E27FC236}">
                <a16:creationId xmlns:a16="http://schemas.microsoft.com/office/drawing/2014/main" id="{9734182E-65EC-DB48-93C6-0999217B8C53}"/>
              </a:ext>
            </a:extLst>
          </p:cNvPr>
          <p:cNvSpPr>
            <a:spLocks noGrp="1"/>
          </p:cNvSpPr>
          <p:nvPr>
            <p:ph type="pic" idx="12"/>
          </p:nvPr>
        </p:nvSpPr>
        <p:spPr>
          <a:xfrm>
            <a:off x="737460" y="3515885"/>
            <a:ext cx="3626197" cy="23882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Rectangle 6">
            <a:extLst>
              <a:ext uri="{FF2B5EF4-FFF2-40B4-BE49-F238E27FC236}">
                <a16:creationId xmlns:a16="http://schemas.microsoft.com/office/drawing/2014/main" id="{DA4361D9-0645-B34D-9BE4-3D070C427E15}"/>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3185708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Column 4 images">
    <p:spTree>
      <p:nvGrpSpPr>
        <p:cNvPr id="1" name=""/>
        <p:cNvGrpSpPr/>
        <p:nvPr/>
      </p:nvGrpSpPr>
      <p:grpSpPr>
        <a:xfrm>
          <a:off x="0" y="0"/>
          <a:ext cx="0" cy="0"/>
          <a:chOff x="0" y="0"/>
          <a:chExt cx="0" cy="0"/>
        </a:xfrm>
      </p:grpSpPr>
      <p:pic>
        <p:nvPicPr>
          <p:cNvPr id="6" name="Content Placeholder 8">
            <a:extLst>
              <a:ext uri="{FF2B5EF4-FFF2-40B4-BE49-F238E27FC236}">
                <a16:creationId xmlns:a16="http://schemas.microsoft.com/office/drawing/2014/main" id="{5697C033-F4AF-9946-B1B2-E4A132E3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17" name="Picture Placeholder 2">
            <a:extLst>
              <a:ext uri="{FF2B5EF4-FFF2-40B4-BE49-F238E27FC236}">
                <a16:creationId xmlns:a16="http://schemas.microsoft.com/office/drawing/2014/main" id="{9734182E-65EC-DB48-93C6-0999217B8C53}"/>
              </a:ext>
            </a:extLst>
          </p:cNvPr>
          <p:cNvSpPr>
            <a:spLocks noGrp="1"/>
          </p:cNvSpPr>
          <p:nvPr>
            <p:ph type="pic" idx="10"/>
          </p:nvPr>
        </p:nvSpPr>
        <p:spPr>
          <a:xfrm>
            <a:off x="4434857" y="929279"/>
            <a:ext cx="3626197" cy="23882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8" name="Picture Placeholder 2">
            <a:extLst>
              <a:ext uri="{FF2B5EF4-FFF2-40B4-BE49-F238E27FC236}">
                <a16:creationId xmlns:a16="http://schemas.microsoft.com/office/drawing/2014/main" id="{9734182E-65EC-DB48-93C6-0999217B8C53}"/>
              </a:ext>
            </a:extLst>
          </p:cNvPr>
          <p:cNvSpPr>
            <a:spLocks noGrp="1"/>
          </p:cNvSpPr>
          <p:nvPr>
            <p:ph type="pic" idx="11"/>
          </p:nvPr>
        </p:nvSpPr>
        <p:spPr>
          <a:xfrm>
            <a:off x="8132253" y="929278"/>
            <a:ext cx="3626197" cy="23882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9" name="Picture Placeholder 2">
            <a:extLst>
              <a:ext uri="{FF2B5EF4-FFF2-40B4-BE49-F238E27FC236}">
                <a16:creationId xmlns:a16="http://schemas.microsoft.com/office/drawing/2014/main" id="{9734182E-65EC-DB48-93C6-0999217B8C53}"/>
              </a:ext>
            </a:extLst>
          </p:cNvPr>
          <p:cNvSpPr>
            <a:spLocks noGrp="1"/>
          </p:cNvSpPr>
          <p:nvPr>
            <p:ph type="pic" idx="12"/>
          </p:nvPr>
        </p:nvSpPr>
        <p:spPr>
          <a:xfrm>
            <a:off x="4434857" y="3414675"/>
            <a:ext cx="3626197" cy="23882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0" name="Picture Placeholder 2">
            <a:extLst>
              <a:ext uri="{FF2B5EF4-FFF2-40B4-BE49-F238E27FC236}">
                <a16:creationId xmlns:a16="http://schemas.microsoft.com/office/drawing/2014/main" id="{9734182E-65EC-DB48-93C6-0999217B8C53}"/>
              </a:ext>
            </a:extLst>
          </p:cNvPr>
          <p:cNvSpPr>
            <a:spLocks noGrp="1"/>
          </p:cNvSpPr>
          <p:nvPr>
            <p:ph type="pic" idx="13"/>
          </p:nvPr>
        </p:nvSpPr>
        <p:spPr>
          <a:xfrm>
            <a:off x="8132253" y="3414674"/>
            <a:ext cx="3626197" cy="23882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Content Placeholder 2">
            <a:extLst>
              <a:ext uri="{FF2B5EF4-FFF2-40B4-BE49-F238E27FC236}">
                <a16:creationId xmlns:a16="http://schemas.microsoft.com/office/drawing/2014/main" id="{574D9C3F-D8A7-2F47-AEBE-5109E2DFF824}"/>
              </a:ext>
            </a:extLst>
          </p:cNvPr>
          <p:cNvSpPr>
            <a:spLocks noGrp="1"/>
          </p:cNvSpPr>
          <p:nvPr>
            <p:ph idx="1"/>
          </p:nvPr>
        </p:nvSpPr>
        <p:spPr>
          <a:xfrm>
            <a:off x="664912" y="941498"/>
            <a:ext cx="3657019" cy="4861405"/>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4620F260-7EC2-4045-9B4C-C6F850CC161D}"/>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1245876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FEB05558-5926-2B45-B7A4-6F782CD93D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5" name="Rectangle 4">
            <a:extLst>
              <a:ext uri="{FF2B5EF4-FFF2-40B4-BE49-F238E27FC236}">
                <a16:creationId xmlns:a16="http://schemas.microsoft.com/office/drawing/2014/main" id="{91DD455D-C53D-D54D-B800-4F9E6D99B7E5}"/>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3702794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ataCenter">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47A2CACA-817D-B34D-9808-9BF15A134A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Placeholder 1">
            <a:extLst>
              <a:ext uri="{FF2B5EF4-FFF2-40B4-BE49-F238E27FC236}">
                <a16:creationId xmlns:a16="http://schemas.microsoft.com/office/drawing/2014/main" id="{C470708A-3B80-754D-8D7E-75BC5AB870A0}"/>
              </a:ext>
            </a:extLst>
          </p:cNvPr>
          <p:cNvSpPr>
            <a:spLocks noGrp="1"/>
          </p:cNvSpPr>
          <p:nvPr>
            <p:ph type="title" hasCustomPrompt="1"/>
          </p:nvPr>
        </p:nvSpPr>
        <p:spPr>
          <a:xfrm>
            <a:off x="3911919" y="351200"/>
            <a:ext cx="6184004" cy="1072745"/>
          </a:xfrm>
          <a:prstGeom prst="rect">
            <a:avLst/>
          </a:prstGeom>
        </p:spPr>
        <p:txBody>
          <a:bodyPr vert="horz" lIns="91440" tIns="45720" rIns="91440" bIns="45720" rtlCol="0" anchor="ctr">
            <a:normAutofit/>
          </a:bodyPr>
          <a:lstStyle>
            <a:lvl1pPr algn="r">
              <a:defRPr sz="4000">
                <a:solidFill>
                  <a:schemeClr val="bg1"/>
                </a:solidFill>
                <a:latin typeface="+mn-lt"/>
              </a:defRPr>
            </a:lvl1pPr>
          </a:lstStyle>
          <a:p>
            <a:r>
              <a:rPr lang="en-US" dirty="0"/>
              <a:t>Click to edit Section title</a:t>
            </a:r>
          </a:p>
        </p:txBody>
      </p:sp>
    </p:spTree>
    <p:extLst>
      <p:ext uri="{BB962C8B-B14F-4D97-AF65-F5344CB8AC3E}">
        <p14:creationId xmlns:p14="http://schemas.microsoft.com/office/powerpoint/2010/main" val="2029657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Workshop">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AB419583-DD2D-D143-8764-15D74DF124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25343" cy="6876755"/>
          </a:xfrm>
          <a:prstGeom prst="rect">
            <a:avLst/>
          </a:prstGeom>
        </p:spPr>
      </p:pic>
      <p:sp>
        <p:nvSpPr>
          <p:cNvPr id="7" name="Title Placeholder 1">
            <a:extLst>
              <a:ext uri="{FF2B5EF4-FFF2-40B4-BE49-F238E27FC236}">
                <a16:creationId xmlns:a16="http://schemas.microsoft.com/office/drawing/2014/main" id="{C470708A-3B80-754D-8D7E-75BC5AB870A0}"/>
              </a:ext>
            </a:extLst>
          </p:cNvPr>
          <p:cNvSpPr>
            <a:spLocks noGrp="1"/>
          </p:cNvSpPr>
          <p:nvPr>
            <p:ph type="title" hasCustomPrompt="1"/>
          </p:nvPr>
        </p:nvSpPr>
        <p:spPr>
          <a:xfrm>
            <a:off x="5698277" y="2663181"/>
            <a:ext cx="6184004" cy="1072745"/>
          </a:xfrm>
          <a:prstGeom prst="rect">
            <a:avLst/>
          </a:prstGeom>
        </p:spPr>
        <p:txBody>
          <a:bodyPr vert="horz" lIns="91440" tIns="45720" rIns="91440" bIns="45720" rtlCol="0" anchor="ctr">
            <a:normAutofit/>
          </a:bodyPr>
          <a:lstStyle>
            <a:lvl1pPr algn="r">
              <a:defRPr sz="4000">
                <a:latin typeface="+mn-lt"/>
              </a:defRPr>
            </a:lvl1pPr>
          </a:lstStyle>
          <a:p>
            <a:r>
              <a:rPr lang="en-US" dirty="0"/>
              <a:t>Click to edit Section</a:t>
            </a:r>
          </a:p>
        </p:txBody>
      </p:sp>
    </p:spTree>
    <p:extLst>
      <p:ext uri="{BB962C8B-B14F-4D97-AF65-F5344CB8AC3E}">
        <p14:creationId xmlns:p14="http://schemas.microsoft.com/office/powerpoint/2010/main" val="3506489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Wind Energy">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9F5B578-ABEB-E74F-A106-A756C3357C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26" y="0"/>
            <a:ext cx="12207926" cy="6866958"/>
          </a:xfrm>
          <a:prstGeom prst="rect">
            <a:avLst/>
          </a:prstGeom>
        </p:spPr>
      </p:pic>
      <p:sp>
        <p:nvSpPr>
          <p:cNvPr id="6" name="Title Placeholder 1">
            <a:extLst>
              <a:ext uri="{FF2B5EF4-FFF2-40B4-BE49-F238E27FC236}">
                <a16:creationId xmlns:a16="http://schemas.microsoft.com/office/drawing/2014/main" id="{C470708A-3B80-754D-8D7E-75BC5AB870A0}"/>
              </a:ext>
            </a:extLst>
          </p:cNvPr>
          <p:cNvSpPr>
            <a:spLocks noGrp="1"/>
          </p:cNvSpPr>
          <p:nvPr>
            <p:ph type="title" hasCustomPrompt="1"/>
          </p:nvPr>
        </p:nvSpPr>
        <p:spPr>
          <a:xfrm>
            <a:off x="-1331753" y="2126809"/>
            <a:ext cx="6184004" cy="1072745"/>
          </a:xfrm>
          <a:prstGeom prst="rect">
            <a:avLst/>
          </a:prstGeom>
        </p:spPr>
        <p:txBody>
          <a:bodyPr vert="horz" lIns="91440" tIns="45720" rIns="91440" bIns="45720" rtlCol="0" anchor="ctr">
            <a:normAutofit/>
          </a:bodyPr>
          <a:lstStyle>
            <a:lvl1pPr algn="r">
              <a:defRPr sz="4000">
                <a:latin typeface="+mn-lt"/>
              </a:defRPr>
            </a:lvl1pPr>
          </a:lstStyle>
          <a:p>
            <a:r>
              <a:rPr lang="en-US" dirty="0"/>
              <a:t>Click to edit Section</a:t>
            </a:r>
          </a:p>
        </p:txBody>
      </p:sp>
    </p:spTree>
    <p:extLst>
      <p:ext uri="{BB962C8B-B14F-4D97-AF65-F5344CB8AC3E}">
        <p14:creationId xmlns:p14="http://schemas.microsoft.com/office/powerpoint/2010/main" val="5015682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EnergyEff">
    <p:spTree>
      <p:nvGrpSpPr>
        <p:cNvPr id="1" name=""/>
        <p:cNvGrpSpPr/>
        <p:nvPr/>
      </p:nvGrpSpPr>
      <p:grpSpPr>
        <a:xfrm>
          <a:off x="0" y="0"/>
          <a:ext cx="0" cy="0"/>
          <a:chOff x="0" y="0"/>
          <a:chExt cx="0" cy="0"/>
        </a:xfrm>
      </p:grpSpPr>
      <p:pic>
        <p:nvPicPr>
          <p:cNvPr id="4" name="Picture 3" descr="Section Slide Images R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6" name="Title Placeholder 1">
            <a:extLst>
              <a:ext uri="{FF2B5EF4-FFF2-40B4-BE49-F238E27FC236}">
                <a16:creationId xmlns:a16="http://schemas.microsoft.com/office/drawing/2014/main" id="{C470708A-3B80-754D-8D7E-75BC5AB870A0}"/>
              </a:ext>
            </a:extLst>
          </p:cNvPr>
          <p:cNvSpPr>
            <a:spLocks noGrp="1"/>
          </p:cNvSpPr>
          <p:nvPr>
            <p:ph type="title" hasCustomPrompt="1"/>
          </p:nvPr>
        </p:nvSpPr>
        <p:spPr>
          <a:xfrm>
            <a:off x="374226" y="1060267"/>
            <a:ext cx="6184004" cy="1072745"/>
          </a:xfrm>
          <a:prstGeom prst="rect">
            <a:avLst/>
          </a:prstGeom>
        </p:spPr>
        <p:txBody>
          <a:bodyPr vert="horz" lIns="91440" tIns="45720" rIns="91440" bIns="45720" rtlCol="0" anchor="ctr">
            <a:normAutofit/>
          </a:bodyPr>
          <a:lstStyle>
            <a:lvl1pPr algn="r">
              <a:defRPr sz="4000">
                <a:solidFill>
                  <a:schemeClr val="bg1"/>
                </a:solidFill>
                <a:latin typeface="+mn-lt"/>
              </a:defRPr>
            </a:lvl1pPr>
          </a:lstStyle>
          <a:p>
            <a:r>
              <a:rPr lang="en-US" dirty="0"/>
              <a:t>Click to edit Section title</a:t>
            </a:r>
          </a:p>
        </p:txBody>
      </p:sp>
    </p:spTree>
    <p:extLst>
      <p:ext uri="{BB962C8B-B14F-4D97-AF65-F5344CB8AC3E}">
        <p14:creationId xmlns:p14="http://schemas.microsoft.com/office/powerpoint/2010/main" val="621610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Restaurant">
    <p:spTree>
      <p:nvGrpSpPr>
        <p:cNvPr id="1" name=""/>
        <p:cNvGrpSpPr/>
        <p:nvPr/>
      </p:nvGrpSpPr>
      <p:grpSpPr>
        <a:xfrm>
          <a:off x="0" y="0"/>
          <a:ext cx="0" cy="0"/>
          <a:chOff x="0" y="0"/>
          <a:chExt cx="0" cy="0"/>
        </a:xfrm>
      </p:grpSpPr>
      <p:pic>
        <p:nvPicPr>
          <p:cNvPr id="4" name="Picture 3" descr="Section Slide Images R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6" name="Title Placeholder 1">
            <a:extLst>
              <a:ext uri="{FF2B5EF4-FFF2-40B4-BE49-F238E27FC236}">
                <a16:creationId xmlns:a16="http://schemas.microsoft.com/office/drawing/2014/main" id="{C470708A-3B80-754D-8D7E-75BC5AB870A0}"/>
              </a:ext>
            </a:extLst>
          </p:cNvPr>
          <p:cNvSpPr>
            <a:spLocks noGrp="1"/>
          </p:cNvSpPr>
          <p:nvPr>
            <p:ph type="title" hasCustomPrompt="1"/>
          </p:nvPr>
        </p:nvSpPr>
        <p:spPr>
          <a:xfrm>
            <a:off x="5283908" y="1103297"/>
            <a:ext cx="6184004" cy="1072745"/>
          </a:xfrm>
          <a:prstGeom prst="rect">
            <a:avLst/>
          </a:prstGeom>
        </p:spPr>
        <p:txBody>
          <a:bodyPr vert="horz" lIns="91440" tIns="45720" rIns="91440" bIns="45720" rtlCol="0" anchor="ctr">
            <a:normAutofit/>
          </a:bodyPr>
          <a:lstStyle>
            <a:lvl1pPr algn="r">
              <a:defRPr sz="4000">
                <a:solidFill>
                  <a:schemeClr val="bg1"/>
                </a:solidFill>
                <a:latin typeface="+mn-lt"/>
              </a:defRPr>
            </a:lvl1pPr>
          </a:lstStyle>
          <a:p>
            <a:r>
              <a:rPr lang="en-US" dirty="0"/>
              <a:t>Click to edit Section title</a:t>
            </a:r>
          </a:p>
        </p:txBody>
      </p:sp>
    </p:spTree>
    <p:extLst>
      <p:ext uri="{BB962C8B-B14F-4D97-AF65-F5344CB8AC3E}">
        <p14:creationId xmlns:p14="http://schemas.microsoft.com/office/powerpoint/2010/main" val="41748123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Business Tech">
    <p:spTree>
      <p:nvGrpSpPr>
        <p:cNvPr id="1" name=""/>
        <p:cNvGrpSpPr/>
        <p:nvPr/>
      </p:nvGrpSpPr>
      <p:grpSpPr>
        <a:xfrm>
          <a:off x="0" y="0"/>
          <a:ext cx="0" cy="0"/>
          <a:chOff x="0" y="0"/>
          <a:chExt cx="0" cy="0"/>
        </a:xfrm>
      </p:grpSpPr>
      <p:pic>
        <p:nvPicPr>
          <p:cNvPr id="4" name="Picture 3" descr="Section Slide Images 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6" name="Title Placeholder 1">
            <a:extLst>
              <a:ext uri="{FF2B5EF4-FFF2-40B4-BE49-F238E27FC236}">
                <a16:creationId xmlns:a16="http://schemas.microsoft.com/office/drawing/2014/main" id="{C470708A-3B80-754D-8D7E-75BC5AB870A0}"/>
              </a:ext>
            </a:extLst>
          </p:cNvPr>
          <p:cNvSpPr>
            <a:spLocks noGrp="1"/>
          </p:cNvSpPr>
          <p:nvPr>
            <p:ph type="title" hasCustomPrompt="1"/>
          </p:nvPr>
        </p:nvSpPr>
        <p:spPr>
          <a:xfrm>
            <a:off x="5125166" y="680327"/>
            <a:ext cx="6184004" cy="1072745"/>
          </a:xfrm>
          <a:prstGeom prst="rect">
            <a:avLst/>
          </a:prstGeom>
        </p:spPr>
        <p:txBody>
          <a:bodyPr vert="horz" lIns="91440" tIns="45720" rIns="91440" bIns="45720" rtlCol="0" anchor="ctr">
            <a:normAutofit/>
          </a:bodyPr>
          <a:lstStyle>
            <a:lvl1pPr algn="r">
              <a:defRPr sz="4000">
                <a:solidFill>
                  <a:schemeClr val="bg1"/>
                </a:solidFill>
                <a:latin typeface="+mn-lt"/>
              </a:defRPr>
            </a:lvl1pPr>
          </a:lstStyle>
          <a:p>
            <a:r>
              <a:rPr lang="en-US" dirty="0"/>
              <a:t>Click to edit Section title</a:t>
            </a:r>
          </a:p>
        </p:txBody>
      </p:sp>
    </p:spTree>
    <p:extLst>
      <p:ext uri="{BB962C8B-B14F-4D97-AF65-F5344CB8AC3E}">
        <p14:creationId xmlns:p14="http://schemas.microsoft.com/office/powerpoint/2010/main" val="31081711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Parade">
    <p:spTree>
      <p:nvGrpSpPr>
        <p:cNvPr id="1" name=""/>
        <p:cNvGrpSpPr/>
        <p:nvPr/>
      </p:nvGrpSpPr>
      <p:grpSpPr>
        <a:xfrm>
          <a:off x="0" y="0"/>
          <a:ext cx="0" cy="0"/>
          <a:chOff x="0" y="0"/>
          <a:chExt cx="0" cy="0"/>
        </a:xfrm>
      </p:grpSpPr>
      <p:pic>
        <p:nvPicPr>
          <p:cNvPr id="3" name="Picture 2" descr="Section Slide Images R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4" name="Title Placeholder 1">
            <a:extLst>
              <a:ext uri="{FF2B5EF4-FFF2-40B4-BE49-F238E27FC236}">
                <a16:creationId xmlns:a16="http://schemas.microsoft.com/office/drawing/2014/main" id="{C470708A-3B80-754D-8D7E-75BC5AB870A0}"/>
              </a:ext>
            </a:extLst>
          </p:cNvPr>
          <p:cNvSpPr>
            <a:spLocks noGrp="1"/>
          </p:cNvSpPr>
          <p:nvPr>
            <p:ph type="title" hasCustomPrompt="1"/>
          </p:nvPr>
        </p:nvSpPr>
        <p:spPr>
          <a:xfrm>
            <a:off x="1757554" y="1615939"/>
            <a:ext cx="6184004" cy="1072745"/>
          </a:xfrm>
          <a:prstGeom prst="rect">
            <a:avLst/>
          </a:prstGeom>
        </p:spPr>
        <p:txBody>
          <a:bodyPr vert="horz" lIns="91440" tIns="45720" rIns="91440" bIns="45720" rtlCol="0" anchor="ctr">
            <a:normAutofit/>
          </a:bodyPr>
          <a:lstStyle>
            <a:lvl1pPr algn="r">
              <a:defRPr sz="4000">
                <a:solidFill>
                  <a:schemeClr val="bg1"/>
                </a:solidFill>
                <a:latin typeface="+mn-lt"/>
              </a:defRPr>
            </a:lvl1pPr>
          </a:lstStyle>
          <a:p>
            <a:r>
              <a:rPr lang="en-US" dirty="0"/>
              <a:t>Click to edit Section title</a:t>
            </a:r>
          </a:p>
        </p:txBody>
      </p:sp>
    </p:spTree>
    <p:extLst>
      <p:ext uri="{BB962C8B-B14F-4D97-AF65-F5344CB8AC3E}">
        <p14:creationId xmlns:p14="http://schemas.microsoft.com/office/powerpoint/2010/main" val="38753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74D9C3F-D8A7-2F47-AEBE-5109E2DFF824}"/>
              </a:ext>
            </a:extLst>
          </p:cNvPr>
          <p:cNvSpPr>
            <a:spLocks noGrp="1"/>
          </p:cNvSpPr>
          <p:nvPr>
            <p:ph idx="10"/>
          </p:nvPr>
        </p:nvSpPr>
        <p:spPr>
          <a:xfrm>
            <a:off x="6423640" y="1214973"/>
            <a:ext cx="5241630"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Content Placeholder 8">
            <a:extLst>
              <a:ext uri="{FF2B5EF4-FFF2-40B4-BE49-F238E27FC236}">
                <a16:creationId xmlns:a16="http://schemas.microsoft.com/office/drawing/2014/main" id="{5697C033-F4AF-9946-B1B2-E4A132E3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8" y="1"/>
            <a:ext cx="12193468" cy="6857999"/>
          </a:xfrm>
          <a:prstGeom prst="rect">
            <a:avLst/>
          </a:prstGeom>
        </p:spPr>
      </p:pic>
      <p:sp>
        <p:nvSpPr>
          <p:cNvPr id="10" name="Content Placeholder 2">
            <a:extLst>
              <a:ext uri="{FF2B5EF4-FFF2-40B4-BE49-F238E27FC236}">
                <a16:creationId xmlns:a16="http://schemas.microsoft.com/office/drawing/2014/main" id="{574D9C3F-D8A7-2F47-AEBE-5109E2DFF824}"/>
              </a:ext>
            </a:extLst>
          </p:cNvPr>
          <p:cNvSpPr>
            <a:spLocks noGrp="1"/>
          </p:cNvSpPr>
          <p:nvPr>
            <p:ph idx="1"/>
          </p:nvPr>
        </p:nvSpPr>
        <p:spPr>
          <a:xfrm>
            <a:off x="838200" y="1209523"/>
            <a:ext cx="5241630"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574D9C3F-D8A7-2F47-AEBE-5109E2DFF824}"/>
              </a:ext>
            </a:extLst>
          </p:cNvPr>
          <p:cNvSpPr>
            <a:spLocks noGrp="1"/>
          </p:cNvSpPr>
          <p:nvPr>
            <p:ph idx="11"/>
          </p:nvPr>
        </p:nvSpPr>
        <p:spPr>
          <a:xfrm>
            <a:off x="6423640" y="1214973"/>
            <a:ext cx="5241630"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5481267" y="136778"/>
            <a:ext cx="6184004" cy="1072745"/>
          </a:xfrm>
          <a:prstGeom prst="rect">
            <a:avLst/>
          </a:prstGeom>
        </p:spPr>
        <p:txBody>
          <a:bodyPr vert="horz" lIns="91440" tIns="45720" rIns="91440" bIns="45720" rtlCol="0" anchor="ctr">
            <a:normAutofit/>
          </a:bodyPr>
          <a:lstStyle>
            <a:lvl1pPr>
              <a:defRPr sz="3600">
                <a:latin typeface="+mn-lt"/>
              </a:defRPr>
            </a:lvl1pPr>
          </a:lstStyle>
          <a:p>
            <a:r>
              <a:rPr lang="en-US" dirty="0"/>
              <a:t>Click to edit Master title style</a:t>
            </a:r>
          </a:p>
        </p:txBody>
      </p:sp>
      <p:sp>
        <p:nvSpPr>
          <p:cNvPr id="2" name="Rectangle 1">
            <a:extLst>
              <a:ext uri="{FF2B5EF4-FFF2-40B4-BE49-F238E27FC236}">
                <a16:creationId xmlns:a16="http://schemas.microsoft.com/office/drawing/2014/main" id="{40E701CB-CB82-9049-8E36-682C4190336D}"/>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2807059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Blank">
    <p:spTree>
      <p:nvGrpSpPr>
        <p:cNvPr id="1" name=""/>
        <p:cNvGrpSpPr/>
        <p:nvPr/>
      </p:nvGrpSpPr>
      <p:grpSpPr>
        <a:xfrm>
          <a:off x="0" y="0"/>
          <a:ext cx="0" cy="0"/>
          <a:chOff x="0" y="0"/>
          <a:chExt cx="0" cy="0"/>
        </a:xfrm>
      </p:grpSpPr>
      <p:pic>
        <p:nvPicPr>
          <p:cNvPr id="5" name="Content Placeholder 8">
            <a:extLst>
              <a:ext uri="{FF2B5EF4-FFF2-40B4-BE49-F238E27FC236}">
                <a16:creationId xmlns:a16="http://schemas.microsoft.com/office/drawing/2014/main" id="{2BD2FB86-96E6-574E-97E3-A66EFB61BE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4" name="Title Placeholder 1">
            <a:extLst>
              <a:ext uri="{FF2B5EF4-FFF2-40B4-BE49-F238E27FC236}">
                <a16:creationId xmlns:a16="http://schemas.microsoft.com/office/drawing/2014/main" id="{C470708A-3B80-754D-8D7E-75BC5AB870A0}"/>
              </a:ext>
            </a:extLst>
          </p:cNvPr>
          <p:cNvSpPr>
            <a:spLocks noGrp="1"/>
          </p:cNvSpPr>
          <p:nvPr>
            <p:ph type="title" hasCustomPrompt="1"/>
          </p:nvPr>
        </p:nvSpPr>
        <p:spPr>
          <a:xfrm>
            <a:off x="5328479" y="1438438"/>
            <a:ext cx="6184004" cy="1072745"/>
          </a:xfrm>
          <a:prstGeom prst="rect">
            <a:avLst/>
          </a:prstGeom>
        </p:spPr>
        <p:txBody>
          <a:bodyPr vert="horz" lIns="91440" tIns="45720" rIns="91440" bIns="45720" rtlCol="0" anchor="ctr">
            <a:normAutofit/>
          </a:bodyPr>
          <a:lstStyle>
            <a:lvl1pPr algn="r">
              <a:defRPr sz="4000">
                <a:latin typeface="+mn-lt"/>
              </a:defRPr>
            </a:lvl1pPr>
          </a:lstStyle>
          <a:p>
            <a:r>
              <a:rPr lang="en-US" dirty="0"/>
              <a:t>Click to edit Section title</a:t>
            </a:r>
          </a:p>
        </p:txBody>
      </p:sp>
    </p:spTree>
    <p:extLst>
      <p:ext uri="{BB962C8B-B14F-4D97-AF65-F5344CB8AC3E}">
        <p14:creationId xmlns:p14="http://schemas.microsoft.com/office/powerpoint/2010/main" val="32744010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Imag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CBCCC6-5E33-BD47-8A78-4BBABE29EA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 y="0"/>
            <a:ext cx="12193472" cy="6858000"/>
          </a:xfrm>
          <a:prstGeom prst="rect">
            <a:avLst/>
          </a:prstGeom>
        </p:spPr>
      </p:pic>
      <p:sp>
        <p:nvSpPr>
          <p:cNvPr id="4"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0" y="2112840"/>
            <a:ext cx="12192001" cy="1325563"/>
          </a:xfrm>
          <a:prstGeom prst="rect">
            <a:avLst/>
          </a:prstGeom>
        </p:spPr>
        <p:txBody>
          <a:bodyPr vert="horz" lIns="91440" tIns="45720" rIns="91440" bIns="45720" rtlCol="0" anchor="ctr">
            <a:normAutofit/>
          </a:bodyPr>
          <a:lstStyle>
            <a:lvl1pPr algn="ctr">
              <a:defRPr sz="6600" b="0" i="0">
                <a:latin typeface="+mn-lt"/>
              </a:defRPr>
            </a:lvl1pPr>
          </a:lstStyle>
          <a:p>
            <a:r>
              <a:rPr lang="en-US" dirty="0"/>
              <a:t>Click to edit Master title style</a:t>
            </a:r>
          </a:p>
        </p:txBody>
      </p:sp>
    </p:spTree>
    <p:extLst>
      <p:ext uri="{BB962C8B-B14F-4D97-AF65-F5344CB8AC3E}">
        <p14:creationId xmlns:p14="http://schemas.microsoft.com/office/powerpoint/2010/main" val="1309144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099359-4C70-6F46-8FD7-7B08259066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 y="0"/>
            <a:ext cx="12193472" cy="6858000"/>
          </a:xfrm>
          <a:prstGeom prst="rect">
            <a:avLst/>
          </a:prstGeom>
        </p:spPr>
      </p:pic>
      <p:sp>
        <p:nvSpPr>
          <p:cNvPr id="4"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0" y="2775621"/>
            <a:ext cx="12192001" cy="1325563"/>
          </a:xfrm>
          <a:prstGeom prst="rect">
            <a:avLst/>
          </a:prstGeom>
        </p:spPr>
        <p:txBody>
          <a:bodyPr vert="horz" lIns="91440" tIns="45720" rIns="91440" bIns="45720" rtlCol="0" anchor="ctr">
            <a:normAutofit/>
          </a:bodyPr>
          <a:lstStyle>
            <a:lvl1pPr algn="ctr">
              <a:defRPr sz="6600" b="0" i="0">
                <a:latin typeface="+mn-lt"/>
              </a:defRPr>
            </a:lvl1pPr>
          </a:lstStyle>
          <a:p>
            <a:r>
              <a:rPr lang="en-US" dirty="0"/>
              <a:t>Click to edit Master title style</a:t>
            </a:r>
          </a:p>
        </p:txBody>
      </p:sp>
    </p:spTree>
    <p:extLst>
      <p:ext uri="{BB962C8B-B14F-4D97-AF65-F5344CB8AC3E}">
        <p14:creationId xmlns:p14="http://schemas.microsoft.com/office/powerpoint/2010/main" val="40038189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A8F16D-00F3-BD4C-8EB4-DE67C87580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 y="0"/>
            <a:ext cx="12193472" cy="6858000"/>
          </a:xfrm>
          <a:prstGeom prst="rect">
            <a:avLst/>
          </a:prstGeom>
        </p:spPr>
      </p:pic>
      <p:sp>
        <p:nvSpPr>
          <p:cNvPr id="4"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0" y="2803123"/>
            <a:ext cx="12192001" cy="1325563"/>
          </a:xfrm>
          <a:prstGeom prst="rect">
            <a:avLst/>
          </a:prstGeom>
        </p:spPr>
        <p:txBody>
          <a:bodyPr vert="horz" lIns="91440" tIns="45720" rIns="91440" bIns="45720" rtlCol="0" anchor="ctr">
            <a:normAutofit/>
          </a:bodyPr>
          <a:lstStyle>
            <a:lvl1pPr algn="ctr">
              <a:defRPr sz="6600" b="0" i="0">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8696713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74D9C3F-D8A7-2F47-AEBE-5109E2DFF824}"/>
              </a:ext>
            </a:extLst>
          </p:cNvPr>
          <p:cNvSpPr>
            <a:spLocks noGrp="1"/>
          </p:cNvSpPr>
          <p:nvPr>
            <p:ph idx="10"/>
          </p:nvPr>
        </p:nvSpPr>
        <p:spPr>
          <a:xfrm>
            <a:off x="6423640" y="1214973"/>
            <a:ext cx="5241630"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Content Placeholder 8">
            <a:extLst>
              <a:ext uri="{FF2B5EF4-FFF2-40B4-BE49-F238E27FC236}">
                <a16:creationId xmlns:a16="http://schemas.microsoft.com/office/drawing/2014/main" id="{5697C033-F4AF-9946-B1B2-E4A132E3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8" y="1"/>
            <a:ext cx="12193468" cy="6857999"/>
          </a:xfrm>
          <a:prstGeom prst="rect">
            <a:avLst/>
          </a:prstGeom>
        </p:spPr>
      </p:pic>
      <p:sp>
        <p:nvSpPr>
          <p:cNvPr id="10" name="Content Placeholder 2">
            <a:extLst>
              <a:ext uri="{FF2B5EF4-FFF2-40B4-BE49-F238E27FC236}">
                <a16:creationId xmlns:a16="http://schemas.microsoft.com/office/drawing/2014/main" id="{574D9C3F-D8A7-2F47-AEBE-5109E2DFF824}"/>
              </a:ext>
            </a:extLst>
          </p:cNvPr>
          <p:cNvSpPr>
            <a:spLocks noGrp="1"/>
          </p:cNvSpPr>
          <p:nvPr>
            <p:ph idx="1"/>
          </p:nvPr>
        </p:nvSpPr>
        <p:spPr>
          <a:xfrm>
            <a:off x="838200" y="1209523"/>
            <a:ext cx="5241630"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574D9C3F-D8A7-2F47-AEBE-5109E2DFF824}"/>
              </a:ext>
            </a:extLst>
          </p:cNvPr>
          <p:cNvSpPr>
            <a:spLocks noGrp="1"/>
          </p:cNvSpPr>
          <p:nvPr>
            <p:ph idx="11"/>
          </p:nvPr>
        </p:nvSpPr>
        <p:spPr>
          <a:xfrm>
            <a:off x="6423640" y="1214973"/>
            <a:ext cx="5241630"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5481267" y="136778"/>
            <a:ext cx="6184004" cy="1072745"/>
          </a:xfrm>
          <a:prstGeom prst="rect">
            <a:avLst/>
          </a:prstGeom>
        </p:spPr>
        <p:txBody>
          <a:bodyPr vert="horz" lIns="91440" tIns="45720" rIns="91440" bIns="45720" rtlCol="0" anchor="ctr">
            <a:normAutofit/>
          </a:bodyPr>
          <a:lstStyle>
            <a:lvl1pPr>
              <a:defRPr sz="3600">
                <a:latin typeface="+mn-lt"/>
              </a:defRPr>
            </a:lvl1pPr>
          </a:lstStyle>
          <a:p>
            <a:r>
              <a:rPr lang="en-US" dirty="0"/>
              <a:t>Click to edit Master title style</a:t>
            </a:r>
          </a:p>
        </p:txBody>
      </p:sp>
      <p:sp>
        <p:nvSpPr>
          <p:cNvPr id="2" name="Rectangle 1">
            <a:extLst>
              <a:ext uri="{FF2B5EF4-FFF2-40B4-BE49-F238E27FC236}">
                <a16:creationId xmlns:a16="http://schemas.microsoft.com/office/drawing/2014/main" id="{40E701CB-CB82-9049-8E36-682C4190336D}"/>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3035639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lumn w Image">
    <p:spTree>
      <p:nvGrpSpPr>
        <p:cNvPr id="1" name=""/>
        <p:cNvGrpSpPr/>
        <p:nvPr/>
      </p:nvGrpSpPr>
      <p:grpSpPr>
        <a:xfrm>
          <a:off x="0" y="0"/>
          <a:ext cx="0" cy="0"/>
          <a:chOff x="0" y="0"/>
          <a:chExt cx="0" cy="0"/>
        </a:xfrm>
      </p:grpSpPr>
      <p:pic>
        <p:nvPicPr>
          <p:cNvPr id="7" name="Content Placeholder 8">
            <a:extLst>
              <a:ext uri="{FF2B5EF4-FFF2-40B4-BE49-F238E27FC236}">
                <a16:creationId xmlns:a16="http://schemas.microsoft.com/office/drawing/2014/main" id="{5697C033-F4AF-9946-B1B2-E4A132E3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3" name="Content Placeholder 2">
            <a:extLst>
              <a:ext uri="{FF2B5EF4-FFF2-40B4-BE49-F238E27FC236}">
                <a16:creationId xmlns:a16="http://schemas.microsoft.com/office/drawing/2014/main" id="{574D9C3F-D8A7-2F47-AEBE-5109E2DFF824}"/>
              </a:ext>
            </a:extLst>
          </p:cNvPr>
          <p:cNvSpPr>
            <a:spLocks noGrp="1"/>
          </p:cNvSpPr>
          <p:nvPr>
            <p:ph idx="1"/>
          </p:nvPr>
        </p:nvSpPr>
        <p:spPr>
          <a:xfrm>
            <a:off x="718517" y="1438985"/>
            <a:ext cx="3411119"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574D9C3F-D8A7-2F47-AEBE-5109E2DFF824}"/>
              </a:ext>
            </a:extLst>
          </p:cNvPr>
          <p:cNvSpPr>
            <a:spLocks noGrp="1"/>
          </p:cNvSpPr>
          <p:nvPr>
            <p:ph idx="13"/>
          </p:nvPr>
        </p:nvSpPr>
        <p:spPr>
          <a:xfrm>
            <a:off x="4315163" y="1438985"/>
            <a:ext cx="3411119"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2">
            <a:extLst>
              <a:ext uri="{FF2B5EF4-FFF2-40B4-BE49-F238E27FC236}">
                <a16:creationId xmlns:a16="http://schemas.microsoft.com/office/drawing/2014/main" id="{9734182E-65EC-DB48-93C6-0999217B8C53}"/>
              </a:ext>
            </a:extLst>
          </p:cNvPr>
          <p:cNvSpPr>
            <a:spLocks noGrp="1"/>
          </p:cNvSpPr>
          <p:nvPr>
            <p:ph type="pic" idx="12"/>
          </p:nvPr>
        </p:nvSpPr>
        <p:spPr>
          <a:xfrm>
            <a:off x="7950895" y="1421925"/>
            <a:ext cx="3751563" cy="43683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5481267" y="136778"/>
            <a:ext cx="6184004" cy="1072745"/>
          </a:xfrm>
          <a:prstGeom prst="rect">
            <a:avLst/>
          </a:prstGeom>
        </p:spPr>
        <p:txBody>
          <a:bodyPr vert="horz" lIns="91440" tIns="45720" rIns="91440" bIns="45720" rtlCol="0" anchor="ctr">
            <a:normAutofit/>
          </a:bodyPr>
          <a:lstStyle>
            <a:lvl1pPr>
              <a:defRPr sz="3600">
                <a:latin typeface="+mn-lt"/>
              </a:defRPr>
            </a:lvl1pPr>
          </a:lstStyle>
          <a:p>
            <a:r>
              <a:rPr lang="en-US" dirty="0"/>
              <a:t>Click to edit Master title style</a:t>
            </a:r>
          </a:p>
        </p:txBody>
      </p:sp>
      <p:sp>
        <p:nvSpPr>
          <p:cNvPr id="9" name="Rectangle 8">
            <a:extLst>
              <a:ext uri="{FF2B5EF4-FFF2-40B4-BE49-F238E27FC236}">
                <a16:creationId xmlns:a16="http://schemas.microsoft.com/office/drawing/2014/main" id="{30EDCAA7-8314-6546-AA33-F36BE49B8371}"/>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11894154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pic>
        <p:nvPicPr>
          <p:cNvPr id="6" name="Content Placeholder 8">
            <a:extLst>
              <a:ext uri="{FF2B5EF4-FFF2-40B4-BE49-F238E27FC236}">
                <a16:creationId xmlns:a16="http://schemas.microsoft.com/office/drawing/2014/main" id="{5697C033-F4AF-9946-B1B2-E4A132E3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12" name="Content Placeholder 2">
            <a:extLst>
              <a:ext uri="{FF2B5EF4-FFF2-40B4-BE49-F238E27FC236}">
                <a16:creationId xmlns:a16="http://schemas.microsoft.com/office/drawing/2014/main" id="{574D9C3F-D8A7-2F47-AEBE-5109E2DFF824}"/>
              </a:ext>
            </a:extLst>
          </p:cNvPr>
          <p:cNvSpPr>
            <a:spLocks noGrp="1"/>
          </p:cNvSpPr>
          <p:nvPr>
            <p:ph idx="10"/>
          </p:nvPr>
        </p:nvSpPr>
        <p:spPr>
          <a:xfrm>
            <a:off x="4541062" y="1303557"/>
            <a:ext cx="3411119"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574D9C3F-D8A7-2F47-AEBE-5109E2DFF824}"/>
              </a:ext>
            </a:extLst>
          </p:cNvPr>
          <p:cNvSpPr>
            <a:spLocks noGrp="1"/>
          </p:cNvSpPr>
          <p:nvPr>
            <p:ph idx="11"/>
          </p:nvPr>
        </p:nvSpPr>
        <p:spPr>
          <a:xfrm>
            <a:off x="8325115" y="1294188"/>
            <a:ext cx="3411119"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574D9C3F-D8A7-2F47-AEBE-5109E2DFF824}"/>
              </a:ext>
            </a:extLst>
          </p:cNvPr>
          <p:cNvSpPr>
            <a:spLocks noGrp="1"/>
          </p:cNvSpPr>
          <p:nvPr>
            <p:ph idx="1"/>
          </p:nvPr>
        </p:nvSpPr>
        <p:spPr>
          <a:xfrm>
            <a:off x="801915" y="1303557"/>
            <a:ext cx="3411119"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5481267" y="136778"/>
            <a:ext cx="6184004" cy="1072745"/>
          </a:xfrm>
          <a:prstGeom prst="rect">
            <a:avLst/>
          </a:prstGeom>
        </p:spPr>
        <p:txBody>
          <a:bodyPr vert="horz" lIns="91440" tIns="45720" rIns="91440" bIns="45720" rtlCol="0" anchor="ctr">
            <a:normAutofit/>
          </a:bodyPr>
          <a:lstStyle>
            <a:lvl1pPr>
              <a:defRPr sz="3600">
                <a:latin typeface="+mn-lt"/>
              </a:defRPr>
            </a:lvl1pPr>
          </a:lstStyle>
          <a:p>
            <a:r>
              <a:rPr lang="en-US" dirty="0"/>
              <a:t>Click to edit Master title style</a:t>
            </a:r>
          </a:p>
        </p:txBody>
      </p:sp>
      <p:sp>
        <p:nvSpPr>
          <p:cNvPr id="8" name="Rectangle 7">
            <a:extLst>
              <a:ext uri="{FF2B5EF4-FFF2-40B4-BE49-F238E27FC236}">
                <a16:creationId xmlns:a16="http://schemas.microsoft.com/office/drawing/2014/main" id="{43E37394-8F91-9A4A-80AC-C389000DCC49}"/>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25781965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3" name="Content Placeholder 8">
            <a:extLst>
              <a:ext uri="{FF2B5EF4-FFF2-40B4-BE49-F238E27FC236}">
                <a16:creationId xmlns:a16="http://schemas.microsoft.com/office/drawing/2014/main" id="{5697C033-F4AF-9946-B1B2-E4A132E3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16" name="Content Placeholder 2">
            <a:extLst>
              <a:ext uri="{FF2B5EF4-FFF2-40B4-BE49-F238E27FC236}">
                <a16:creationId xmlns:a16="http://schemas.microsoft.com/office/drawing/2014/main" id="{574D9C3F-D8A7-2F47-AEBE-5109E2DFF824}"/>
              </a:ext>
            </a:extLst>
          </p:cNvPr>
          <p:cNvSpPr>
            <a:spLocks noGrp="1"/>
          </p:cNvSpPr>
          <p:nvPr>
            <p:ph idx="1"/>
          </p:nvPr>
        </p:nvSpPr>
        <p:spPr>
          <a:xfrm>
            <a:off x="801915" y="1303557"/>
            <a:ext cx="3411119"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5481267" y="136778"/>
            <a:ext cx="6184004" cy="1072745"/>
          </a:xfrm>
          <a:prstGeom prst="rect">
            <a:avLst/>
          </a:prstGeom>
        </p:spPr>
        <p:txBody>
          <a:bodyPr vert="horz" lIns="91440" tIns="45720" rIns="91440" bIns="45720" rtlCol="0" anchor="ctr">
            <a:normAutofit/>
          </a:bodyPr>
          <a:lstStyle>
            <a:lvl1pPr>
              <a:defRPr sz="3600">
                <a:latin typeface="+mn-lt"/>
              </a:defRPr>
            </a:lvl1pPr>
          </a:lstStyle>
          <a:p>
            <a:r>
              <a:rPr lang="en-US" dirty="0"/>
              <a:t>Click to edit Master title style</a:t>
            </a:r>
          </a:p>
        </p:txBody>
      </p:sp>
      <p:sp>
        <p:nvSpPr>
          <p:cNvPr id="6" name="Rectangle 5">
            <a:extLst>
              <a:ext uri="{FF2B5EF4-FFF2-40B4-BE49-F238E27FC236}">
                <a16:creationId xmlns:a16="http://schemas.microsoft.com/office/drawing/2014/main" id="{A61F93A0-94A4-3B41-AE8A-A6630BDEE436}"/>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4267824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 Column w Image">
    <p:spTree>
      <p:nvGrpSpPr>
        <p:cNvPr id="1" name=""/>
        <p:cNvGrpSpPr/>
        <p:nvPr/>
      </p:nvGrpSpPr>
      <p:grpSpPr>
        <a:xfrm>
          <a:off x="0" y="0"/>
          <a:ext cx="0" cy="0"/>
          <a:chOff x="0" y="0"/>
          <a:chExt cx="0" cy="0"/>
        </a:xfrm>
      </p:grpSpPr>
      <p:pic>
        <p:nvPicPr>
          <p:cNvPr id="6" name="Content Placeholder 8">
            <a:extLst>
              <a:ext uri="{FF2B5EF4-FFF2-40B4-BE49-F238E27FC236}">
                <a16:creationId xmlns:a16="http://schemas.microsoft.com/office/drawing/2014/main" id="{5697C033-F4AF-9946-B1B2-E4A132E3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12" name="Picture Placeholder 2">
            <a:extLst>
              <a:ext uri="{FF2B5EF4-FFF2-40B4-BE49-F238E27FC236}">
                <a16:creationId xmlns:a16="http://schemas.microsoft.com/office/drawing/2014/main" id="{9734182E-65EC-DB48-93C6-0999217B8C53}"/>
              </a:ext>
            </a:extLst>
          </p:cNvPr>
          <p:cNvSpPr>
            <a:spLocks noGrp="1"/>
          </p:cNvSpPr>
          <p:nvPr>
            <p:ph type="pic" idx="12"/>
          </p:nvPr>
        </p:nvSpPr>
        <p:spPr>
          <a:xfrm>
            <a:off x="5216851" y="1462342"/>
            <a:ext cx="6448419" cy="4395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Content Placeholder 2">
            <a:extLst>
              <a:ext uri="{FF2B5EF4-FFF2-40B4-BE49-F238E27FC236}">
                <a16:creationId xmlns:a16="http://schemas.microsoft.com/office/drawing/2014/main" id="{574D9C3F-D8A7-2F47-AEBE-5109E2DFF824}"/>
              </a:ext>
            </a:extLst>
          </p:cNvPr>
          <p:cNvSpPr>
            <a:spLocks noGrp="1"/>
          </p:cNvSpPr>
          <p:nvPr>
            <p:ph idx="1"/>
          </p:nvPr>
        </p:nvSpPr>
        <p:spPr>
          <a:xfrm>
            <a:off x="718517" y="1462341"/>
            <a:ext cx="4241730" cy="4395463"/>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5481267" y="136778"/>
            <a:ext cx="6184004" cy="1072745"/>
          </a:xfrm>
          <a:prstGeom prst="rect">
            <a:avLst/>
          </a:prstGeom>
        </p:spPr>
        <p:txBody>
          <a:bodyPr vert="horz" lIns="91440" tIns="45720" rIns="91440" bIns="45720" rtlCol="0" anchor="ctr">
            <a:normAutofit/>
          </a:bodyPr>
          <a:lstStyle>
            <a:lvl1pPr>
              <a:defRPr sz="3600">
                <a:latin typeface="+mn-lt"/>
              </a:defRPr>
            </a:lvl1pPr>
          </a:lstStyle>
          <a:p>
            <a:r>
              <a:rPr lang="en-US" dirty="0"/>
              <a:t>Click to edit Master title style</a:t>
            </a:r>
          </a:p>
        </p:txBody>
      </p:sp>
      <p:sp>
        <p:nvSpPr>
          <p:cNvPr id="8" name="Rectangle 7">
            <a:extLst>
              <a:ext uri="{FF2B5EF4-FFF2-40B4-BE49-F238E27FC236}">
                <a16:creationId xmlns:a16="http://schemas.microsoft.com/office/drawing/2014/main" id="{A06AC23D-D02E-AC4C-B7A5-017E857B5FAE}"/>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10675455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g Image  w Caption">
    <p:spTree>
      <p:nvGrpSpPr>
        <p:cNvPr id="1" name=""/>
        <p:cNvGrpSpPr/>
        <p:nvPr/>
      </p:nvGrpSpPr>
      <p:grpSpPr>
        <a:xfrm>
          <a:off x="0" y="0"/>
          <a:ext cx="0" cy="0"/>
          <a:chOff x="0" y="0"/>
          <a:chExt cx="0" cy="0"/>
        </a:xfrm>
      </p:grpSpPr>
      <p:pic>
        <p:nvPicPr>
          <p:cNvPr id="6" name="Content Placeholder 8">
            <a:extLst>
              <a:ext uri="{FF2B5EF4-FFF2-40B4-BE49-F238E27FC236}">
                <a16:creationId xmlns:a16="http://schemas.microsoft.com/office/drawing/2014/main" id="{5697C033-F4AF-9946-B1B2-E4A132E3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10" name="Picture Placeholder 2">
            <a:extLst>
              <a:ext uri="{FF2B5EF4-FFF2-40B4-BE49-F238E27FC236}">
                <a16:creationId xmlns:a16="http://schemas.microsoft.com/office/drawing/2014/main" id="{9734182E-65EC-DB48-93C6-0999217B8C53}"/>
              </a:ext>
            </a:extLst>
          </p:cNvPr>
          <p:cNvSpPr>
            <a:spLocks noGrp="1"/>
          </p:cNvSpPr>
          <p:nvPr>
            <p:ph type="pic" idx="12"/>
          </p:nvPr>
        </p:nvSpPr>
        <p:spPr>
          <a:xfrm>
            <a:off x="838200" y="591842"/>
            <a:ext cx="10827070" cy="48077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itle 1">
            <a:extLst>
              <a:ext uri="{FF2B5EF4-FFF2-40B4-BE49-F238E27FC236}">
                <a16:creationId xmlns:a16="http://schemas.microsoft.com/office/drawing/2014/main" id="{EFE0315F-88DA-194C-B216-AD30C56633C1}"/>
              </a:ext>
            </a:extLst>
          </p:cNvPr>
          <p:cNvSpPr>
            <a:spLocks noGrp="1"/>
          </p:cNvSpPr>
          <p:nvPr>
            <p:ph type="title" idx="4294967295"/>
          </p:nvPr>
        </p:nvSpPr>
        <p:spPr>
          <a:xfrm>
            <a:off x="838200" y="5399604"/>
            <a:ext cx="10827070" cy="723875"/>
          </a:xfrm>
        </p:spPr>
        <p:txBody>
          <a:bodyPr>
            <a:normAutofit/>
          </a:bodyPr>
          <a:lstStyle>
            <a:lvl1pPr>
              <a:defRPr sz="2800"/>
            </a:lvl1pPr>
          </a:lstStyle>
          <a:p>
            <a:r>
              <a:rPr lang="en-US" sz="3200" dirty="0"/>
              <a:t>Small Photo Caption or Text</a:t>
            </a:r>
          </a:p>
        </p:txBody>
      </p:sp>
      <p:sp>
        <p:nvSpPr>
          <p:cNvPr id="5" name="Rectangle 4">
            <a:extLst>
              <a:ext uri="{FF2B5EF4-FFF2-40B4-BE49-F238E27FC236}">
                <a16:creationId xmlns:a16="http://schemas.microsoft.com/office/drawing/2014/main" id="{9234B577-5C5B-4043-97AC-E430F83543E1}"/>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152383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w Image">
    <p:spTree>
      <p:nvGrpSpPr>
        <p:cNvPr id="1" name=""/>
        <p:cNvGrpSpPr/>
        <p:nvPr/>
      </p:nvGrpSpPr>
      <p:grpSpPr>
        <a:xfrm>
          <a:off x="0" y="0"/>
          <a:ext cx="0" cy="0"/>
          <a:chOff x="0" y="0"/>
          <a:chExt cx="0" cy="0"/>
        </a:xfrm>
      </p:grpSpPr>
      <p:pic>
        <p:nvPicPr>
          <p:cNvPr id="7" name="Content Placeholder 8">
            <a:extLst>
              <a:ext uri="{FF2B5EF4-FFF2-40B4-BE49-F238E27FC236}">
                <a16:creationId xmlns:a16="http://schemas.microsoft.com/office/drawing/2014/main" id="{5697C033-F4AF-9946-B1B2-E4A132E3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3" name="Content Placeholder 2">
            <a:extLst>
              <a:ext uri="{FF2B5EF4-FFF2-40B4-BE49-F238E27FC236}">
                <a16:creationId xmlns:a16="http://schemas.microsoft.com/office/drawing/2014/main" id="{574D9C3F-D8A7-2F47-AEBE-5109E2DFF824}"/>
              </a:ext>
            </a:extLst>
          </p:cNvPr>
          <p:cNvSpPr>
            <a:spLocks noGrp="1"/>
          </p:cNvSpPr>
          <p:nvPr>
            <p:ph idx="1"/>
          </p:nvPr>
        </p:nvSpPr>
        <p:spPr>
          <a:xfrm>
            <a:off x="718517" y="1438985"/>
            <a:ext cx="3411119"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574D9C3F-D8A7-2F47-AEBE-5109E2DFF824}"/>
              </a:ext>
            </a:extLst>
          </p:cNvPr>
          <p:cNvSpPr>
            <a:spLocks noGrp="1"/>
          </p:cNvSpPr>
          <p:nvPr>
            <p:ph idx="13"/>
          </p:nvPr>
        </p:nvSpPr>
        <p:spPr>
          <a:xfrm>
            <a:off x="4315163" y="1438985"/>
            <a:ext cx="3411119"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2">
            <a:extLst>
              <a:ext uri="{FF2B5EF4-FFF2-40B4-BE49-F238E27FC236}">
                <a16:creationId xmlns:a16="http://schemas.microsoft.com/office/drawing/2014/main" id="{9734182E-65EC-DB48-93C6-0999217B8C53}"/>
              </a:ext>
            </a:extLst>
          </p:cNvPr>
          <p:cNvSpPr>
            <a:spLocks noGrp="1"/>
          </p:cNvSpPr>
          <p:nvPr>
            <p:ph type="pic" idx="12"/>
          </p:nvPr>
        </p:nvSpPr>
        <p:spPr>
          <a:xfrm>
            <a:off x="7950895" y="1421925"/>
            <a:ext cx="3751563" cy="43683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5481267" y="136778"/>
            <a:ext cx="6184004" cy="1072745"/>
          </a:xfrm>
          <a:prstGeom prst="rect">
            <a:avLst/>
          </a:prstGeom>
        </p:spPr>
        <p:txBody>
          <a:bodyPr vert="horz" lIns="91440" tIns="45720" rIns="91440" bIns="45720" rtlCol="0" anchor="ctr">
            <a:normAutofit/>
          </a:bodyPr>
          <a:lstStyle>
            <a:lvl1pPr>
              <a:defRPr sz="3600">
                <a:latin typeface="+mn-lt"/>
              </a:defRPr>
            </a:lvl1pPr>
          </a:lstStyle>
          <a:p>
            <a:r>
              <a:rPr lang="en-US" dirty="0"/>
              <a:t>Click to edit Master title style</a:t>
            </a:r>
          </a:p>
        </p:txBody>
      </p:sp>
      <p:sp>
        <p:nvSpPr>
          <p:cNvPr id="9" name="Rectangle 8">
            <a:extLst>
              <a:ext uri="{FF2B5EF4-FFF2-40B4-BE49-F238E27FC236}">
                <a16:creationId xmlns:a16="http://schemas.microsoft.com/office/drawing/2014/main" id="{30EDCAA7-8314-6546-AA33-F36BE49B8371}"/>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12352002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ullets w 3 Images">
    <p:spTree>
      <p:nvGrpSpPr>
        <p:cNvPr id="1" name=""/>
        <p:cNvGrpSpPr/>
        <p:nvPr/>
      </p:nvGrpSpPr>
      <p:grpSpPr>
        <a:xfrm>
          <a:off x="0" y="0"/>
          <a:ext cx="0" cy="0"/>
          <a:chOff x="0" y="0"/>
          <a:chExt cx="0" cy="0"/>
        </a:xfrm>
      </p:grpSpPr>
      <p:pic>
        <p:nvPicPr>
          <p:cNvPr id="8" name="Content Placeholder 8">
            <a:extLst>
              <a:ext uri="{FF2B5EF4-FFF2-40B4-BE49-F238E27FC236}">
                <a16:creationId xmlns:a16="http://schemas.microsoft.com/office/drawing/2014/main" id="{5697C033-F4AF-9946-B1B2-E4A132E3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3" name="Content Placeholder 2">
            <a:extLst>
              <a:ext uri="{FF2B5EF4-FFF2-40B4-BE49-F238E27FC236}">
                <a16:creationId xmlns:a16="http://schemas.microsoft.com/office/drawing/2014/main" id="{2A7EA583-D6C3-7E46-88F9-6A3ACAA36AE7}"/>
              </a:ext>
            </a:extLst>
          </p:cNvPr>
          <p:cNvSpPr>
            <a:spLocks noGrp="1"/>
          </p:cNvSpPr>
          <p:nvPr>
            <p:ph sz="half" idx="1"/>
          </p:nvPr>
        </p:nvSpPr>
        <p:spPr>
          <a:xfrm>
            <a:off x="737460" y="874764"/>
            <a:ext cx="11020989" cy="23568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2">
            <a:extLst>
              <a:ext uri="{FF2B5EF4-FFF2-40B4-BE49-F238E27FC236}">
                <a16:creationId xmlns:a16="http://schemas.microsoft.com/office/drawing/2014/main" id="{9734182E-65EC-DB48-93C6-0999217B8C53}"/>
              </a:ext>
            </a:extLst>
          </p:cNvPr>
          <p:cNvSpPr>
            <a:spLocks noGrp="1"/>
          </p:cNvSpPr>
          <p:nvPr>
            <p:ph type="pic" idx="10"/>
          </p:nvPr>
        </p:nvSpPr>
        <p:spPr>
          <a:xfrm>
            <a:off x="4434856" y="3515885"/>
            <a:ext cx="3626197" cy="23882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a:extLst>
              <a:ext uri="{FF2B5EF4-FFF2-40B4-BE49-F238E27FC236}">
                <a16:creationId xmlns:a16="http://schemas.microsoft.com/office/drawing/2014/main" id="{9734182E-65EC-DB48-93C6-0999217B8C53}"/>
              </a:ext>
            </a:extLst>
          </p:cNvPr>
          <p:cNvSpPr>
            <a:spLocks noGrp="1"/>
          </p:cNvSpPr>
          <p:nvPr>
            <p:ph type="pic" idx="11"/>
          </p:nvPr>
        </p:nvSpPr>
        <p:spPr>
          <a:xfrm>
            <a:off x="8132252" y="3515885"/>
            <a:ext cx="3626197" cy="23882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8" name="Picture Placeholder 2">
            <a:extLst>
              <a:ext uri="{FF2B5EF4-FFF2-40B4-BE49-F238E27FC236}">
                <a16:creationId xmlns:a16="http://schemas.microsoft.com/office/drawing/2014/main" id="{9734182E-65EC-DB48-93C6-0999217B8C53}"/>
              </a:ext>
            </a:extLst>
          </p:cNvPr>
          <p:cNvSpPr>
            <a:spLocks noGrp="1"/>
          </p:cNvSpPr>
          <p:nvPr>
            <p:ph type="pic" idx="12"/>
          </p:nvPr>
        </p:nvSpPr>
        <p:spPr>
          <a:xfrm>
            <a:off x="737460" y="3515885"/>
            <a:ext cx="3626197" cy="23882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Rectangle 6">
            <a:extLst>
              <a:ext uri="{FF2B5EF4-FFF2-40B4-BE49-F238E27FC236}">
                <a16:creationId xmlns:a16="http://schemas.microsoft.com/office/drawing/2014/main" id="{DA4361D9-0645-B34D-9BE4-3D070C427E15}"/>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19436820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 Column 4 images">
    <p:spTree>
      <p:nvGrpSpPr>
        <p:cNvPr id="1" name=""/>
        <p:cNvGrpSpPr/>
        <p:nvPr/>
      </p:nvGrpSpPr>
      <p:grpSpPr>
        <a:xfrm>
          <a:off x="0" y="0"/>
          <a:ext cx="0" cy="0"/>
          <a:chOff x="0" y="0"/>
          <a:chExt cx="0" cy="0"/>
        </a:xfrm>
      </p:grpSpPr>
      <p:pic>
        <p:nvPicPr>
          <p:cNvPr id="6" name="Content Placeholder 8">
            <a:extLst>
              <a:ext uri="{FF2B5EF4-FFF2-40B4-BE49-F238E27FC236}">
                <a16:creationId xmlns:a16="http://schemas.microsoft.com/office/drawing/2014/main" id="{5697C033-F4AF-9946-B1B2-E4A132E3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17" name="Picture Placeholder 2">
            <a:extLst>
              <a:ext uri="{FF2B5EF4-FFF2-40B4-BE49-F238E27FC236}">
                <a16:creationId xmlns:a16="http://schemas.microsoft.com/office/drawing/2014/main" id="{9734182E-65EC-DB48-93C6-0999217B8C53}"/>
              </a:ext>
            </a:extLst>
          </p:cNvPr>
          <p:cNvSpPr>
            <a:spLocks noGrp="1"/>
          </p:cNvSpPr>
          <p:nvPr>
            <p:ph type="pic" idx="10"/>
          </p:nvPr>
        </p:nvSpPr>
        <p:spPr>
          <a:xfrm>
            <a:off x="4434857" y="929279"/>
            <a:ext cx="3626197" cy="23882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8" name="Picture Placeholder 2">
            <a:extLst>
              <a:ext uri="{FF2B5EF4-FFF2-40B4-BE49-F238E27FC236}">
                <a16:creationId xmlns:a16="http://schemas.microsoft.com/office/drawing/2014/main" id="{9734182E-65EC-DB48-93C6-0999217B8C53}"/>
              </a:ext>
            </a:extLst>
          </p:cNvPr>
          <p:cNvSpPr>
            <a:spLocks noGrp="1"/>
          </p:cNvSpPr>
          <p:nvPr>
            <p:ph type="pic" idx="11"/>
          </p:nvPr>
        </p:nvSpPr>
        <p:spPr>
          <a:xfrm>
            <a:off x="8132253" y="929278"/>
            <a:ext cx="3626197" cy="23882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9" name="Picture Placeholder 2">
            <a:extLst>
              <a:ext uri="{FF2B5EF4-FFF2-40B4-BE49-F238E27FC236}">
                <a16:creationId xmlns:a16="http://schemas.microsoft.com/office/drawing/2014/main" id="{9734182E-65EC-DB48-93C6-0999217B8C53}"/>
              </a:ext>
            </a:extLst>
          </p:cNvPr>
          <p:cNvSpPr>
            <a:spLocks noGrp="1"/>
          </p:cNvSpPr>
          <p:nvPr>
            <p:ph type="pic" idx="12"/>
          </p:nvPr>
        </p:nvSpPr>
        <p:spPr>
          <a:xfrm>
            <a:off x="4434857" y="3414675"/>
            <a:ext cx="3626197" cy="23882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0" name="Picture Placeholder 2">
            <a:extLst>
              <a:ext uri="{FF2B5EF4-FFF2-40B4-BE49-F238E27FC236}">
                <a16:creationId xmlns:a16="http://schemas.microsoft.com/office/drawing/2014/main" id="{9734182E-65EC-DB48-93C6-0999217B8C53}"/>
              </a:ext>
            </a:extLst>
          </p:cNvPr>
          <p:cNvSpPr>
            <a:spLocks noGrp="1"/>
          </p:cNvSpPr>
          <p:nvPr>
            <p:ph type="pic" idx="13"/>
          </p:nvPr>
        </p:nvSpPr>
        <p:spPr>
          <a:xfrm>
            <a:off x="8132253" y="3414674"/>
            <a:ext cx="3626197" cy="23882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Content Placeholder 2">
            <a:extLst>
              <a:ext uri="{FF2B5EF4-FFF2-40B4-BE49-F238E27FC236}">
                <a16:creationId xmlns:a16="http://schemas.microsoft.com/office/drawing/2014/main" id="{574D9C3F-D8A7-2F47-AEBE-5109E2DFF824}"/>
              </a:ext>
            </a:extLst>
          </p:cNvPr>
          <p:cNvSpPr>
            <a:spLocks noGrp="1"/>
          </p:cNvSpPr>
          <p:nvPr>
            <p:ph idx="1"/>
          </p:nvPr>
        </p:nvSpPr>
        <p:spPr>
          <a:xfrm>
            <a:off x="664912" y="941498"/>
            <a:ext cx="3657019" cy="4861405"/>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4620F260-7EC2-4045-9B4C-C6F850CC161D}"/>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38431762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FEB05558-5926-2B45-B7A4-6F782CD93D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5" name="Rectangle 4">
            <a:extLst>
              <a:ext uri="{FF2B5EF4-FFF2-40B4-BE49-F238E27FC236}">
                <a16:creationId xmlns:a16="http://schemas.microsoft.com/office/drawing/2014/main" id="{91DD455D-C53D-D54D-B800-4F9E6D99B7E5}"/>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2800619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DataCenter">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47A2CACA-817D-B34D-9808-9BF15A134A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Placeholder 1">
            <a:extLst>
              <a:ext uri="{FF2B5EF4-FFF2-40B4-BE49-F238E27FC236}">
                <a16:creationId xmlns:a16="http://schemas.microsoft.com/office/drawing/2014/main" id="{C470708A-3B80-754D-8D7E-75BC5AB870A0}"/>
              </a:ext>
            </a:extLst>
          </p:cNvPr>
          <p:cNvSpPr>
            <a:spLocks noGrp="1"/>
          </p:cNvSpPr>
          <p:nvPr>
            <p:ph type="title" hasCustomPrompt="1"/>
          </p:nvPr>
        </p:nvSpPr>
        <p:spPr>
          <a:xfrm>
            <a:off x="3911919" y="351200"/>
            <a:ext cx="6184004" cy="1072745"/>
          </a:xfrm>
          <a:prstGeom prst="rect">
            <a:avLst/>
          </a:prstGeom>
        </p:spPr>
        <p:txBody>
          <a:bodyPr vert="horz" lIns="91440" tIns="45720" rIns="91440" bIns="45720" rtlCol="0" anchor="ctr">
            <a:normAutofit/>
          </a:bodyPr>
          <a:lstStyle>
            <a:lvl1pPr algn="r">
              <a:defRPr sz="4000">
                <a:solidFill>
                  <a:schemeClr val="bg1"/>
                </a:solidFill>
                <a:latin typeface="+mn-lt"/>
              </a:defRPr>
            </a:lvl1pPr>
          </a:lstStyle>
          <a:p>
            <a:r>
              <a:rPr lang="en-US" dirty="0"/>
              <a:t>Click to edit Section title</a:t>
            </a:r>
          </a:p>
        </p:txBody>
      </p:sp>
    </p:spTree>
    <p:extLst>
      <p:ext uri="{BB962C8B-B14F-4D97-AF65-F5344CB8AC3E}">
        <p14:creationId xmlns:p14="http://schemas.microsoft.com/office/powerpoint/2010/main" val="35658158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Workshop">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AB419583-DD2D-D143-8764-15D74DF124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25343" cy="6876755"/>
          </a:xfrm>
          <a:prstGeom prst="rect">
            <a:avLst/>
          </a:prstGeom>
        </p:spPr>
      </p:pic>
      <p:sp>
        <p:nvSpPr>
          <p:cNvPr id="7" name="Title Placeholder 1">
            <a:extLst>
              <a:ext uri="{FF2B5EF4-FFF2-40B4-BE49-F238E27FC236}">
                <a16:creationId xmlns:a16="http://schemas.microsoft.com/office/drawing/2014/main" id="{C470708A-3B80-754D-8D7E-75BC5AB870A0}"/>
              </a:ext>
            </a:extLst>
          </p:cNvPr>
          <p:cNvSpPr>
            <a:spLocks noGrp="1"/>
          </p:cNvSpPr>
          <p:nvPr>
            <p:ph type="title" hasCustomPrompt="1"/>
          </p:nvPr>
        </p:nvSpPr>
        <p:spPr>
          <a:xfrm>
            <a:off x="5698277" y="2663181"/>
            <a:ext cx="6184004" cy="1072745"/>
          </a:xfrm>
          <a:prstGeom prst="rect">
            <a:avLst/>
          </a:prstGeom>
        </p:spPr>
        <p:txBody>
          <a:bodyPr vert="horz" lIns="91440" tIns="45720" rIns="91440" bIns="45720" rtlCol="0" anchor="ctr">
            <a:normAutofit/>
          </a:bodyPr>
          <a:lstStyle>
            <a:lvl1pPr algn="r">
              <a:defRPr sz="4000">
                <a:latin typeface="+mn-lt"/>
              </a:defRPr>
            </a:lvl1pPr>
          </a:lstStyle>
          <a:p>
            <a:r>
              <a:rPr lang="en-US" dirty="0"/>
              <a:t>Click to edit Section</a:t>
            </a:r>
          </a:p>
        </p:txBody>
      </p:sp>
    </p:spTree>
    <p:extLst>
      <p:ext uri="{BB962C8B-B14F-4D97-AF65-F5344CB8AC3E}">
        <p14:creationId xmlns:p14="http://schemas.microsoft.com/office/powerpoint/2010/main" val="1197175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Wind Energy">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9F5B578-ABEB-E74F-A106-A756C3357C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26" y="0"/>
            <a:ext cx="12207926" cy="6866958"/>
          </a:xfrm>
          <a:prstGeom prst="rect">
            <a:avLst/>
          </a:prstGeom>
        </p:spPr>
      </p:pic>
      <p:sp>
        <p:nvSpPr>
          <p:cNvPr id="6" name="Title Placeholder 1">
            <a:extLst>
              <a:ext uri="{FF2B5EF4-FFF2-40B4-BE49-F238E27FC236}">
                <a16:creationId xmlns:a16="http://schemas.microsoft.com/office/drawing/2014/main" id="{C470708A-3B80-754D-8D7E-75BC5AB870A0}"/>
              </a:ext>
            </a:extLst>
          </p:cNvPr>
          <p:cNvSpPr>
            <a:spLocks noGrp="1"/>
          </p:cNvSpPr>
          <p:nvPr>
            <p:ph type="title" hasCustomPrompt="1"/>
          </p:nvPr>
        </p:nvSpPr>
        <p:spPr>
          <a:xfrm>
            <a:off x="-1331753" y="2126809"/>
            <a:ext cx="6184004" cy="1072745"/>
          </a:xfrm>
          <a:prstGeom prst="rect">
            <a:avLst/>
          </a:prstGeom>
        </p:spPr>
        <p:txBody>
          <a:bodyPr vert="horz" lIns="91440" tIns="45720" rIns="91440" bIns="45720" rtlCol="0" anchor="ctr">
            <a:normAutofit/>
          </a:bodyPr>
          <a:lstStyle>
            <a:lvl1pPr algn="r">
              <a:defRPr sz="4000">
                <a:latin typeface="+mn-lt"/>
              </a:defRPr>
            </a:lvl1pPr>
          </a:lstStyle>
          <a:p>
            <a:r>
              <a:rPr lang="en-US" dirty="0"/>
              <a:t>Click to edit Section</a:t>
            </a:r>
          </a:p>
        </p:txBody>
      </p:sp>
    </p:spTree>
    <p:extLst>
      <p:ext uri="{BB962C8B-B14F-4D97-AF65-F5344CB8AC3E}">
        <p14:creationId xmlns:p14="http://schemas.microsoft.com/office/powerpoint/2010/main" val="12355990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EnergyEff">
    <p:spTree>
      <p:nvGrpSpPr>
        <p:cNvPr id="1" name=""/>
        <p:cNvGrpSpPr/>
        <p:nvPr/>
      </p:nvGrpSpPr>
      <p:grpSpPr>
        <a:xfrm>
          <a:off x="0" y="0"/>
          <a:ext cx="0" cy="0"/>
          <a:chOff x="0" y="0"/>
          <a:chExt cx="0" cy="0"/>
        </a:xfrm>
      </p:grpSpPr>
      <p:pic>
        <p:nvPicPr>
          <p:cNvPr id="4" name="Picture 3" descr="Section Slide Images R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6" name="Title Placeholder 1">
            <a:extLst>
              <a:ext uri="{FF2B5EF4-FFF2-40B4-BE49-F238E27FC236}">
                <a16:creationId xmlns:a16="http://schemas.microsoft.com/office/drawing/2014/main" id="{C470708A-3B80-754D-8D7E-75BC5AB870A0}"/>
              </a:ext>
            </a:extLst>
          </p:cNvPr>
          <p:cNvSpPr>
            <a:spLocks noGrp="1"/>
          </p:cNvSpPr>
          <p:nvPr>
            <p:ph type="title" hasCustomPrompt="1"/>
          </p:nvPr>
        </p:nvSpPr>
        <p:spPr>
          <a:xfrm>
            <a:off x="374226" y="1060267"/>
            <a:ext cx="6184004" cy="1072745"/>
          </a:xfrm>
          <a:prstGeom prst="rect">
            <a:avLst/>
          </a:prstGeom>
        </p:spPr>
        <p:txBody>
          <a:bodyPr vert="horz" lIns="91440" tIns="45720" rIns="91440" bIns="45720" rtlCol="0" anchor="ctr">
            <a:normAutofit/>
          </a:bodyPr>
          <a:lstStyle>
            <a:lvl1pPr algn="r">
              <a:defRPr sz="4000">
                <a:solidFill>
                  <a:schemeClr val="bg1"/>
                </a:solidFill>
                <a:latin typeface="+mn-lt"/>
              </a:defRPr>
            </a:lvl1pPr>
          </a:lstStyle>
          <a:p>
            <a:r>
              <a:rPr lang="en-US" dirty="0"/>
              <a:t>Click to edit Section title</a:t>
            </a:r>
          </a:p>
        </p:txBody>
      </p:sp>
    </p:spTree>
    <p:extLst>
      <p:ext uri="{BB962C8B-B14F-4D97-AF65-F5344CB8AC3E}">
        <p14:creationId xmlns:p14="http://schemas.microsoft.com/office/powerpoint/2010/main" val="6762862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Restaurant">
    <p:spTree>
      <p:nvGrpSpPr>
        <p:cNvPr id="1" name=""/>
        <p:cNvGrpSpPr/>
        <p:nvPr/>
      </p:nvGrpSpPr>
      <p:grpSpPr>
        <a:xfrm>
          <a:off x="0" y="0"/>
          <a:ext cx="0" cy="0"/>
          <a:chOff x="0" y="0"/>
          <a:chExt cx="0" cy="0"/>
        </a:xfrm>
      </p:grpSpPr>
      <p:pic>
        <p:nvPicPr>
          <p:cNvPr id="4" name="Picture 3" descr="Section Slide Images R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6" name="Title Placeholder 1">
            <a:extLst>
              <a:ext uri="{FF2B5EF4-FFF2-40B4-BE49-F238E27FC236}">
                <a16:creationId xmlns:a16="http://schemas.microsoft.com/office/drawing/2014/main" id="{C470708A-3B80-754D-8D7E-75BC5AB870A0}"/>
              </a:ext>
            </a:extLst>
          </p:cNvPr>
          <p:cNvSpPr>
            <a:spLocks noGrp="1"/>
          </p:cNvSpPr>
          <p:nvPr>
            <p:ph type="title" hasCustomPrompt="1"/>
          </p:nvPr>
        </p:nvSpPr>
        <p:spPr>
          <a:xfrm>
            <a:off x="5283908" y="1103297"/>
            <a:ext cx="6184004" cy="1072745"/>
          </a:xfrm>
          <a:prstGeom prst="rect">
            <a:avLst/>
          </a:prstGeom>
        </p:spPr>
        <p:txBody>
          <a:bodyPr vert="horz" lIns="91440" tIns="45720" rIns="91440" bIns="45720" rtlCol="0" anchor="ctr">
            <a:normAutofit/>
          </a:bodyPr>
          <a:lstStyle>
            <a:lvl1pPr algn="r">
              <a:defRPr sz="4000">
                <a:solidFill>
                  <a:schemeClr val="bg1"/>
                </a:solidFill>
                <a:latin typeface="+mn-lt"/>
              </a:defRPr>
            </a:lvl1pPr>
          </a:lstStyle>
          <a:p>
            <a:r>
              <a:rPr lang="en-US" dirty="0"/>
              <a:t>Click to edit Section title</a:t>
            </a:r>
          </a:p>
        </p:txBody>
      </p:sp>
    </p:spTree>
    <p:extLst>
      <p:ext uri="{BB962C8B-B14F-4D97-AF65-F5344CB8AC3E}">
        <p14:creationId xmlns:p14="http://schemas.microsoft.com/office/powerpoint/2010/main" val="41825346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Business Tech">
    <p:spTree>
      <p:nvGrpSpPr>
        <p:cNvPr id="1" name=""/>
        <p:cNvGrpSpPr/>
        <p:nvPr/>
      </p:nvGrpSpPr>
      <p:grpSpPr>
        <a:xfrm>
          <a:off x="0" y="0"/>
          <a:ext cx="0" cy="0"/>
          <a:chOff x="0" y="0"/>
          <a:chExt cx="0" cy="0"/>
        </a:xfrm>
      </p:grpSpPr>
      <p:pic>
        <p:nvPicPr>
          <p:cNvPr id="4" name="Picture 3" descr="Section Slide Images 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6" name="Title Placeholder 1">
            <a:extLst>
              <a:ext uri="{FF2B5EF4-FFF2-40B4-BE49-F238E27FC236}">
                <a16:creationId xmlns:a16="http://schemas.microsoft.com/office/drawing/2014/main" id="{C470708A-3B80-754D-8D7E-75BC5AB870A0}"/>
              </a:ext>
            </a:extLst>
          </p:cNvPr>
          <p:cNvSpPr>
            <a:spLocks noGrp="1"/>
          </p:cNvSpPr>
          <p:nvPr>
            <p:ph type="title" hasCustomPrompt="1"/>
          </p:nvPr>
        </p:nvSpPr>
        <p:spPr>
          <a:xfrm>
            <a:off x="5125166" y="680327"/>
            <a:ext cx="6184004" cy="1072745"/>
          </a:xfrm>
          <a:prstGeom prst="rect">
            <a:avLst/>
          </a:prstGeom>
        </p:spPr>
        <p:txBody>
          <a:bodyPr vert="horz" lIns="91440" tIns="45720" rIns="91440" bIns="45720" rtlCol="0" anchor="ctr">
            <a:normAutofit/>
          </a:bodyPr>
          <a:lstStyle>
            <a:lvl1pPr algn="r">
              <a:defRPr sz="4000">
                <a:solidFill>
                  <a:schemeClr val="bg1"/>
                </a:solidFill>
                <a:latin typeface="+mn-lt"/>
              </a:defRPr>
            </a:lvl1pPr>
          </a:lstStyle>
          <a:p>
            <a:r>
              <a:rPr lang="en-US" dirty="0"/>
              <a:t>Click to edit Section title</a:t>
            </a:r>
          </a:p>
        </p:txBody>
      </p:sp>
    </p:spTree>
    <p:extLst>
      <p:ext uri="{BB962C8B-B14F-4D97-AF65-F5344CB8AC3E}">
        <p14:creationId xmlns:p14="http://schemas.microsoft.com/office/powerpoint/2010/main" val="26775442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Parade">
    <p:spTree>
      <p:nvGrpSpPr>
        <p:cNvPr id="1" name=""/>
        <p:cNvGrpSpPr/>
        <p:nvPr/>
      </p:nvGrpSpPr>
      <p:grpSpPr>
        <a:xfrm>
          <a:off x="0" y="0"/>
          <a:ext cx="0" cy="0"/>
          <a:chOff x="0" y="0"/>
          <a:chExt cx="0" cy="0"/>
        </a:xfrm>
      </p:grpSpPr>
      <p:pic>
        <p:nvPicPr>
          <p:cNvPr id="3" name="Picture 2" descr="Section Slide Images R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4" name="Title Placeholder 1">
            <a:extLst>
              <a:ext uri="{FF2B5EF4-FFF2-40B4-BE49-F238E27FC236}">
                <a16:creationId xmlns:a16="http://schemas.microsoft.com/office/drawing/2014/main" id="{C470708A-3B80-754D-8D7E-75BC5AB870A0}"/>
              </a:ext>
            </a:extLst>
          </p:cNvPr>
          <p:cNvSpPr>
            <a:spLocks noGrp="1"/>
          </p:cNvSpPr>
          <p:nvPr>
            <p:ph type="title" hasCustomPrompt="1"/>
          </p:nvPr>
        </p:nvSpPr>
        <p:spPr>
          <a:xfrm>
            <a:off x="1757554" y="1615939"/>
            <a:ext cx="6184004" cy="1072745"/>
          </a:xfrm>
          <a:prstGeom prst="rect">
            <a:avLst/>
          </a:prstGeom>
        </p:spPr>
        <p:txBody>
          <a:bodyPr vert="horz" lIns="91440" tIns="45720" rIns="91440" bIns="45720" rtlCol="0" anchor="ctr">
            <a:normAutofit/>
          </a:bodyPr>
          <a:lstStyle>
            <a:lvl1pPr algn="r">
              <a:defRPr sz="4000">
                <a:solidFill>
                  <a:schemeClr val="bg1"/>
                </a:solidFill>
                <a:latin typeface="+mn-lt"/>
              </a:defRPr>
            </a:lvl1pPr>
          </a:lstStyle>
          <a:p>
            <a:r>
              <a:rPr lang="en-US" dirty="0"/>
              <a:t>Click to edit Section title</a:t>
            </a:r>
          </a:p>
        </p:txBody>
      </p:sp>
    </p:spTree>
    <p:extLst>
      <p:ext uri="{BB962C8B-B14F-4D97-AF65-F5344CB8AC3E}">
        <p14:creationId xmlns:p14="http://schemas.microsoft.com/office/powerpoint/2010/main" val="366424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pic>
        <p:nvPicPr>
          <p:cNvPr id="6" name="Content Placeholder 8">
            <a:extLst>
              <a:ext uri="{FF2B5EF4-FFF2-40B4-BE49-F238E27FC236}">
                <a16:creationId xmlns:a16="http://schemas.microsoft.com/office/drawing/2014/main" id="{5697C033-F4AF-9946-B1B2-E4A132E3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12" name="Content Placeholder 2">
            <a:extLst>
              <a:ext uri="{FF2B5EF4-FFF2-40B4-BE49-F238E27FC236}">
                <a16:creationId xmlns:a16="http://schemas.microsoft.com/office/drawing/2014/main" id="{574D9C3F-D8A7-2F47-AEBE-5109E2DFF824}"/>
              </a:ext>
            </a:extLst>
          </p:cNvPr>
          <p:cNvSpPr>
            <a:spLocks noGrp="1"/>
          </p:cNvSpPr>
          <p:nvPr>
            <p:ph idx="10"/>
          </p:nvPr>
        </p:nvSpPr>
        <p:spPr>
          <a:xfrm>
            <a:off x="4541062" y="1303557"/>
            <a:ext cx="3411119"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574D9C3F-D8A7-2F47-AEBE-5109E2DFF824}"/>
              </a:ext>
            </a:extLst>
          </p:cNvPr>
          <p:cNvSpPr>
            <a:spLocks noGrp="1"/>
          </p:cNvSpPr>
          <p:nvPr>
            <p:ph idx="11"/>
          </p:nvPr>
        </p:nvSpPr>
        <p:spPr>
          <a:xfrm>
            <a:off x="8325115" y="1294188"/>
            <a:ext cx="3411119"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574D9C3F-D8A7-2F47-AEBE-5109E2DFF824}"/>
              </a:ext>
            </a:extLst>
          </p:cNvPr>
          <p:cNvSpPr>
            <a:spLocks noGrp="1"/>
          </p:cNvSpPr>
          <p:nvPr>
            <p:ph idx="1"/>
          </p:nvPr>
        </p:nvSpPr>
        <p:spPr>
          <a:xfrm>
            <a:off x="801915" y="1303557"/>
            <a:ext cx="3411119"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5481267" y="136778"/>
            <a:ext cx="6184004" cy="1072745"/>
          </a:xfrm>
          <a:prstGeom prst="rect">
            <a:avLst/>
          </a:prstGeom>
        </p:spPr>
        <p:txBody>
          <a:bodyPr vert="horz" lIns="91440" tIns="45720" rIns="91440" bIns="45720" rtlCol="0" anchor="ctr">
            <a:normAutofit/>
          </a:bodyPr>
          <a:lstStyle>
            <a:lvl1pPr>
              <a:defRPr sz="3600">
                <a:latin typeface="+mn-lt"/>
              </a:defRPr>
            </a:lvl1pPr>
          </a:lstStyle>
          <a:p>
            <a:r>
              <a:rPr lang="en-US" dirty="0"/>
              <a:t>Click to edit Master title style</a:t>
            </a:r>
          </a:p>
        </p:txBody>
      </p:sp>
      <p:sp>
        <p:nvSpPr>
          <p:cNvPr id="8" name="Rectangle 7">
            <a:extLst>
              <a:ext uri="{FF2B5EF4-FFF2-40B4-BE49-F238E27FC236}">
                <a16:creationId xmlns:a16="http://schemas.microsoft.com/office/drawing/2014/main" id="{43E37394-8F91-9A4A-80AC-C389000DCC49}"/>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6784459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Blank">
    <p:spTree>
      <p:nvGrpSpPr>
        <p:cNvPr id="1" name=""/>
        <p:cNvGrpSpPr/>
        <p:nvPr/>
      </p:nvGrpSpPr>
      <p:grpSpPr>
        <a:xfrm>
          <a:off x="0" y="0"/>
          <a:ext cx="0" cy="0"/>
          <a:chOff x="0" y="0"/>
          <a:chExt cx="0" cy="0"/>
        </a:xfrm>
      </p:grpSpPr>
      <p:pic>
        <p:nvPicPr>
          <p:cNvPr id="5" name="Content Placeholder 8">
            <a:extLst>
              <a:ext uri="{FF2B5EF4-FFF2-40B4-BE49-F238E27FC236}">
                <a16:creationId xmlns:a16="http://schemas.microsoft.com/office/drawing/2014/main" id="{2BD2FB86-96E6-574E-97E3-A66EFB61BE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4" name="Title Placeholder 1">
            <a:extLst>
              <a:ext uri="{FF2B5EF4-FFF2-40B4-BE49-F238E27FC236}">
                <a16:creationId xmlns:a16="http://schemas.microsoft.com/office/drawing/2014/main" id="{C470708A-3B80-754D-8D7E-75BC5AB870A0}"/>
              </a:ext>
            </a:extLst>
          </p:cNvPr>
          <p:cNvSpPr>
            <a:spLocks noGrp="1"/>
          </p:cNvSpPr>
          <p:nvPr>
            <p:ph type="title" hasCustomPrompt="1"/>
          </p:nvPr>
        </p:nvSpPr>
        <p:spPr>
          <a:xfrm>
            <a:off x="5328479" y="1438438"/>
            <a:ext cx="6184004" cy="1072745"/>
          </a:xfrm>
          <a:prstGeom prst="rect">
            <a:avLst/>
          </a:prstGeom>
        </p:spPr>
        <p:txBody>
          <a:bodyPr vert="horz" lIns="91440" tIns="45720" rIns="91440" bIns="45720" rtlCol="0" anchor="ctr">
            <a:normAutofit/>
          </a:bodyPr>
          <a:lstStyle>
            <a:lvl1pPr algn="r">
              <a:defRPr sz="4000">
                <a:latin typeface="+mn-lt"/>
              </a:defRPr>
            </a:lvl1pPr>
          </a:lstStyle>
          <a:p>
            <a:r>
              <a:rPr lang="en-US" dirty="0"/>
              <a:t>Click to edit Section title</a:t>
            </a:r>
          </a:p>
        </p:txBody>
      </p:sp>
    </p:spTree>
    <p:extLst>
      <p:ext uri="{BB962C8B-B14F-4D97-AF65-F5344CB8AC3E}">
        <p14:creationId xmlns:p14="http://schemas.microsoft.com/office/powerpoint/2010/main" val="106569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3" name="Content Placeholder 8">
            <a:extLst>
              <a:ext uri="{FF2B5EF4-FFF2-40B4-BE49-F238E27FC236}">
                <a16:creationId xmlns:a16="http://schemas.microsoft.com/office/drawing/2014/main" id="{5697C033-F4AF-9946-B1B2-E4A132E3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16" name="Content Placeholder 2">
            <a:extLst>
              <a:ext uri="{FF2B5EF4-FFF2-40B4-BE49-F238E27FC236}">
                <a16:creationId xmlns:a16="http://schemas.microsoft.com/office/drawing/2014/main" id="{574D9C3F-D8A7-2F47-AEBE-5109E2DFF824}"/>
              </a:ext>
            </a:extLst>
          </p:cNvPr>
          <p:cNvSpPr>
            <a:spLocks noGrp="1"/>
          </p:cNvSpPr>
          <p:nvPr>
            <p:ph idx="1"/>
          </p:nvPr>
        </p:nvSpPr>
        <p:spPr>
          <a:xfrm>
            <a:off x="801915" y="1303557"/>
            <a:ext cx="3411119"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5481267" y="136778"/>
            <a:ext cx="6184004" cy="1072745"/>
          </a:xfrm>
          <a:prstGeom prst="rect">
            <a:avLst/>
          </a:prstGeom>
        </p:spPr>
        <p:txBody>
          <a:bodyPr vert="horz" lIns="91440" tIns="45720" rIns="91440" bIns="45720" rtlCol="0" anchor="ctr">
            <a:normAutofit/>
          </a:bodyPr>
          <a:lstStyle>
            <a:lvl1pPr>
              <a:defRPr sz="3600">
                <a:latin typeface="+mn-lt"/>
              </a:defRPr>
            </a:lvl1pPr>
          </a:lstStyle>
          <a:p>
            <a:r>
              <a:rPr lang="en-US" dirty="0"/>
              <a:t>Click to edit Master title style</a:t>
            </a:r>
          </a:p>
        </p:txBody>
      </p:sp>
      <p:sp>
        <p:nvSpPr>
          <p:cNvPr id="6" name="Rectangle 5">
            <a:extLst>
              <a:ext uri="{FF2B5EF4-FFF2-40B4-BE49-F238E27FC236}">
                <a16:creationId xmlns:a16="http://schemas.microsoft.com/office/drawing/2014/main" id="{A61F93A0-94A4-3B41-AE8A-A6630BDEE436}"/>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47973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w Image">
    <p:spTree>
      <p:nvGrpSpPr>
        <p:cNvPr id="1" name=""/>
        <p:cNvGrpSpPr/>
        <p:nvPr/>
      </p:nvGrpSpPr>
      <p:grpSpPr>
        <a:xfrm>
          <a:off x="0" y="0"/>
          <a:ext cx="0" cy="0"/>
          <a:chOff x="0" y="0"/>
          <a:chExt cx="0" cy="0"/>
        </a:xfrm>
      </p:grpSpPr>
      <p:pic>
        <p:nvPicPr>
          <p:cNvPr id="6" name="Content Placeholder 8">
            <a:extLst>
              <a:ext uri="{FF2B5EF4-FFF2-40B4-BE49-F238E27FC236}">
                <a16:creationId xmlns:a16="http://schemas.microsoft.com/office/drawing/2014/main" id="{5697C033-F4AF-9946-B1B2-E4A132E3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12" name="Picture Placeholder 2">
            <a:extLst>
              <a:ext uri="{FF2B5EF4-FFF2-40B4-BE49-F238E27FC236}">
                <a16:creationId xmlns:a16="http://schemas.microsoft.com/office/drawing/2014/main" id="{9734182E-65EC-DB48-93C6-0999217B8C53}"/>
              </a:ext>
            </a:extLst>
          </p:cNvPr>
          <p:cNvSpPr>
            <a:spLocks noGrp="1"/>
          </p:cNvSpPr>
          <p:nvPr>
            <p:ph type="pic" idx="12"/>
          </p:nvPr>
        </p:nvSpPr>
        <p:spPr>
          <a:xfrm>
            <a:off x="5216851" y="1462342"/>
            <a:ext cx="6448419" cy="4395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Content Placeholder 2">
            <a:extLst>
              <a:ext uri="{FF2B5EF4-FFF2-40B4-BE49-F238E27FC236}">
                <a16:creationId xmlns:a16="http://schemas.microsoft.com/office/drawing/2014/main" id="{574D9C3F-D8A7-2F47-AEBE-5109E2DFF824}"/>
              </a:ext>
            </a:extLst>
          </p:cNvPr>
          <p:cNvSpPr>
            <a:spLocks noGrp="1"/>
          </p:cNvSpPr>
          <p:nvPr>
            <p:ph idx="1"/>
          </p:nvPr>
        </p:nvSpPr>
        <p:spPr>
          <a:xfrm>
            <a:off x="718517" y="1462341"/>
            <a:ext cx="4241730" cy="4395463"/>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5481267" y="136778"/>
            <a:ext cx="6184004" cy="1072745"/>
          </a:xfrm>
          <a:prstGeom prst="rect">
            <a:avLst/>
          </a:prstGeom>
        </p:spPr>
        <p:txBody>
          <a:bodyPr vert="horz" lIns="91440" tIns="45720" rIns="91440" bIns="45720" rtlCol="0" anchor="ctr">
            <a:normAutofit/>
          </a:bodyPr>
          <a:lstStyle>
            <a:lvl1pPr>
              <a:defRPr sz="3600">
                <a:latin typeface="+mn-lt"/>
              </a:defRPr>
            </a:lvl1pPr>
          </a:lstStyle>
          <a:p>
            <a:r>
              <a:rPr lang="en-US" dirty="0"/>
              <a:t>Click to edit Master title style</a:t>
            </a:r>
          </a:p>
        </p:txBody>
      </p:sp>
      <p:sp>
        <p:nvSpPr>
          <p:cNvPr id="8" name="Rectangle 7">
            <a:extLst>
              <a:ext uri="{FF2B5EF4-FFF2-40B4-BE49-F238E27FC236}">
                <a16:creationId xmlns:a16="http://schemas.microsoft.com/office/drawing/2014/main" id="{A06AC23D-D02E-AC4C-B7A5-017E857B5FAE}"/>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2527993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Image  w Caption">
    <p:spTree>
      <p:nvGrpSpPr>
        <p:cNvPr id="1" name=""/>
        <p:cNvGrpSpPr/>
        <p:nvPr/>
      </p:nvGrpSpPr>
      <p:grpSpPr>
        <a:xfrm>
          <a:off x="0" y="0"/>
          <a:ext cx="0" cy="0"/>
          <a:chOff x="0" y="0"/>
          <a:chExt cx="0" cy="0"/>
        </a:xfrm>
      </p:grpSpPr>
      <p:pic>
        <p:nvPicPr>
          <p:cNvPr id="6" name="Content Placeholder 8">
            <a:extLst>
              <a:ext uri="{FF2B5EF4-FFF2-40B4-BE49-F238E27FC236}">
                <a16:creationId xmlns:a16="http://schemas.microsoft.com/office/drawing/2014/main" id="{5697C033-F4AF-9946-B1B2-E4A132E3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 y="0"/>
            <a:ext cx="12193468" cy="6857999"/>
          </a:xfrm>
          <a:prstGeom prst="rect">
            <a:avLst/>
          </a:prstGeom>
        </p:spPr>
      </p:pic>
      <p:sp>
        <p:nvSpPr>
          <p:cNvPr id="10" name="Picture Placeholder 2">
            <a:extLst>
              <a:ext uri="{FF2B5EF4-FFF2-40B4-BE49-F238E27FC236}">
                <a16:creationId xmlns:a16="http://schemas.microsoft.com/office/drawing/2014/main" id="{9734182E-65EC-DB48-93C6-0999217B8C53}"/>
              </a:ext>
            </a:extLst>
          </p:cNvPr>
          <p:cNvSpPr>
            <a:spLocks noGrp="1"/>
          </p:cNvSpPr>
          <p:nvPr>
            <p:ph type="pic" idx="12"/>
          </p:nvPr>
        </p:nvSpPr>
        <p:spPr>
          <a:xfrm>
            <a:off x="838200" y="591842"/>
            <a:ext cx="10827070" cy="48077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itle 1">
            <a:extLst>
              <a:ext uri="{FF2B5EF4-FFF2-40B4-BE49-F238E27FC236}">
                <a16:creationId xmlns:a16="http://schemas.microsoft.com/office/drawing/2014/main" id="{EFE0315F-88DA-194C-B216-AD30C56633C1}"/>
              </a:ext>
            </a:extLst>
          </p:cNvPr>
          <p:cNvSpPr>
            <a:spLocks noGrp="1"/>
          </p:cNvSpPr>
          <p:nvPr>
            <p:ph type="title" idx="4294967295"/>
          </p:nvPr>
        </p:nvSpPr>
        <p:spPr>
          <a:xfrm>
            <a:off x="838200" y="5399604"/>
            <a:ext cx="10827070" cy="723875"/>
          </a:xfrm>
        </p:spPr>
        <p:txBody>
          <a:bodyPr>
            <a:normAutofit/>
          </a:bodyPr>
          <a:lstStyle>
            <a:lvl1pPr>
              <a:defRPr sz="2800"/>
            </a:lvl1pPr>
          </a:lstStyle>
          <a:p>
            <a:r>
              <a:rPr lang="en-US" sz="3200" dirty="0"/>
              <a:t>Small Photo Caption or Text</a:t>
            </a:r>
          </a:p>
        </p:txBody>
      </p:sp>
      <p:sp>
        <p:nvSpPr>
          <p:cNvPr id="5" name="Rectangle 4">
            <a:extLst>
              <a:ext uri="{FF2B5EF4-FFF2-40B4-BE49-F238E27FC236}">
                <a16:creationId xmlns:a16="http://schemas.microsoft.com/office/drawing/2014/main" id="{9234B577-5C5B-4043-97AC-E430F83543E1}"/>
              </a:ext>
            </a:extLst>
          </p:cNvPr>
          <p:cNvSpPr/>
          <p:nvPr userDrawn="1"/>
        </p:nvSpPr>
        <p:spPr>
          <a:xfrm>
            <a:off x="816442" y="6196541"/>
            <a:ext cx="367408" cy="276999"/>
          </a:xfrm>
          <a:prstGeom prst="rect">
            <a:avLst/>
          </a:prstGeom>
        </p:spPr>
        <p:txBody>
          <a:bodyPr wrap="none">
            <a:spAutoFit/>
          </a:bodyPr>
          <a:lstStyle/>
          <a:p>
            <a:fld id="{1EC77ADE-0C1F-334D-90E5-B01969B308E0}" type="slidenum">
              <a:rPr lang="en-US" sz="120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3606328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4508106" y="365125"/>
            <a:ext cx="684569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1A43870-8FA9-FC41-BB12-8730903C29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7535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4508106" y="365125"/>
            <a:ext cx="684569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1A43870-8FA9-FC41-BB12-8730903C29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618752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70708A-3B80-754D-8D7E-75BC5AB870A0}"/>
              </a:ext>
            </a:extLst>
          </p:cNvPr>
          <p:cNvSpPr>
            <a:spLocks noGrp="1"/>
          </p:cNvSpPr>
          <p:nvPr>
            <p:ph type="title"/>
          </p:nvPr>
        </p:nvSpPr>
        <p:spPr>
          <a:xfrm>
            <a:off x="4508106" y="365125"/>
            <a:ext cx="684569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1A43870-8FA9-FC41-BB12-8730903C29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863651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005748"/>
            <a:ext cx="12192001" cy="1325563"/>
          </a:xfrm>
        </p:spPr>
        <p:txBody>
          <a:bodyPr>
            <a:noAutofit/>
          </a:bodyPr>
          <a:lstStyle/>
          <a:p>
            <a:r>
              <a:rPr lang="en-US" sz="5400" dirty="0"/>
              <a:t>CREA Executive Committee Meeting</a:t>
            </a:r>
            <a:br>
              <a:rPr lang="en-US" dirty="0"/>
            </a:br>
            <a:br>
              <a:rPr lang="en-US" dirty="0"/>
            </a:br>
            <a:r>
              <a:rPr lang="en-US" sz="2800" dirty="0"/>
              <a:t>March 12, 2021</a:t>
            </a:r>
            <a:br>
              <a:rPr lang="en-US" sz="3600" dirty="0"/>
            </a:br>
            <a:br>
              <a:rPr lang="en-US" sz="3600" dirty="0"/>
            </a:br>
            <a:r>
              <a:rPr lang="en-US" sz="1800" dirty="0"/>
              <a:t>Scott Bolton, </a:t>
            </a:r>
            <a:r>
              <a:rPr lang="en-US" sz="1800" i="1" dirty="0">
                <a:solidFill>
                  <a:schemeClr val="tx1">
                    <a:lumMod val="50000"/>
                    <a:lumOff val="50000"/>
                  </a:schemeClr>
                </a:solidFill>
              </a:rPr>
              <a:t>Senior Vice President, Transmission Development</a:t>
            </a:r>
            <a:br>
              <a:rPr lang="en-US" sz="1800" i="1" dirty="0">
                <a:solidFill>
                  <a:schemeClr val="tx1">
                    <a:lumMod val="50000"/>
                    <a:lumOff val="50000"/>
                  </a:schemeClr>
                </a:solidFill>
              </a:rPr>
            </a:br>
            <a:br>
              <a:rPr lang="en-US" sz="1800" i="1" dirty="0">
                <a:solidFill>
                  <a:schemeClr val="tx1">
                    <a:lumMod val="50000"/>
                    <a:lumOff val="50000"/>
                  </a:schemeClr>
                </a:solidFill>
              </a:rPr>
            </a:br>
            <a:endParaRPr lang="en-US" dirty="0"/>
          </a:p>
        </p:txBody>
      </p:sp>
    </p:spTree>
    <p:extLst>
      <p:ext uri="{BB962C8B-B14F-4D97-AF65-F5344CB8AC3E}">
        <p14:creationId xmlns:p14="http://schemas.microsoft.com/office/powerpoint/2010/main" val="1699500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r"/>
            <a:r>
              <a:rPr lang="en-US" dirty="0"/>
              <a:t>PacifiCorp System </a:t>
            </a:r>
            <a:br>
              <a:rPr lang="en-US" dirty="0"/>
            </a:br>
            <a:r>
              <a:rPr lang="en-US" dirty="0"/>
              <a:t>and Service Area</a:t>
            </a:r>
          </a:p>
        </p:txBody>
      </p:sp>
      <p:pic>
        <p:nvPicPr>
          <p:cNvPr id="3" name="Picture 2">
            <a:extLst>
              <a:ext uri="{FF2B5EF4-FFF2-40B4-BE49-F238E27FC236}">
                <a16:creationId xmlns:a16="http://schemas.microsoft.com/office/drawing/2014/main" id="{FCF44F0F-5A05-4F95-BC5C-72263067900A}"/>
              </a:ext>
            </a:extLst>
          </p:cNvPr>
          <p:cNvPicPr>
            <a:picLocks noChangeAspect="1"/>
          </p:cNvPicPr>
          <p:nvPr/>
        </p:nvPicPr>
        <p:blipFill>
          <a:blip r:embed="rId3"/>
          <a:stretch>
            <a:fillRect/>
          </a:stretch>
        </p:blipFill>
        <p:spPr>
          <a:xfrm>
            <a:off x="665864" y="383565"/>
            <a:ext cx="6264298" cy="5424488"/>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0FA7DF01-7118-4619-8771-D5C9D517F437}"/>
              </a:ext>
            </a:extLst>
          </p:cNvPr>
          <p:cNvSpPr txBox="1"/>
          <p:nvPr/>
        </p:nvSpPr>
        <p:spPr>
          <a:xfrm>
            <a:off x="7633982" y="1493240"/>
            <a:ext cx="3892154"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t>Total customers: 2,031,567 </a:t>
            </a:r>
          </a:p>
          <a:p>
            <a:pPr marL="285750" indent="-285750">
              <a:buFont typeface="Arial" panose="020B0604020202020204" pitchFamily="34" charset="0"/>
              <a:buChar char="•"/>
            </a:pPr>
            <a:r>
              <a:rPr lang="en-US" sz="2000" dirty="0"/>
              <a:t>Transmission line miles: 16,822</a:t>
            </a:r>
          </a:p>
          <a:p>
            <a:pPr marL="285750" indent="-285750">
              <a:buFont typeface="Arial" panose="020B0604020202020204" pitchFamily="34" charset="0"/>
              <a:buChar char="•"/>
            </a:pPr>
            <a:r>
              <a:rPr lang="en-US" sz="2000" dirty="0"/>
              <a:t>Poles: 162,005</a:t>
            </a:r>
          </a:p>
          <a:p>
            <a:pPr marL="285750" indent="-285750">
              <a:buFont typeface="Arial" panose="020B0604020202020204" pitchFamily="34" charset="0"/>
              <a:buChar char="•"/>
            </a:pPr>
            <a:r>
              <a:rPr lang="en-US" sz="2000" dirty="0"/>
              <a:t>Substations: 360</a:t>
            </a:r>
          </a:p>
          <a:p>
            <a:pPr marL="285750" indent="-285750">
              <a:buFont typeface="Arial" panose="020B0604020202020204" pitchFamily="34" charset="0"/>
              <a:buChar char="•"/>
            </a:pPr>
            <a:r>
              <a:rPr lang="en-US" sz="2000" dirty="0"/>
              <a:t>MSP allocation factors </a:t>
            </a:r>
            <a:r>
              <a:rPr lang="en-US" sz="2000" i="1" dirty="0"/>
              <a:t>(transmission and most generation plants) </a:t>
            </a:r>
            <a:r>
              <a:rPr lang="en-US" sz="2000" dirty="0"/>
              <a:t>by state:</a:t>
            </a:r>
          </a:p>
          <a:p>
            <a:pPr marL="800100" lvl="1" indent="-342900">
              <a:buFont typeface="Wingdings" panose="05000000000000000000" pitchFamily="2" charset="2"/>
              <a:buChar char="§"/>
            </a:pPr>
            <a:r>
              <a:rPr lang="en-US" sz="2000" dirty="0"/>
              <a:t>CA: 1.6%</a:t>
            </a:r>
          </a:p>
          <a:p>
            <a:pPr marL="800100" lvl="1" indent="-342900">
              <a:buFont typeface="Wingdings" panose="05000000000000000000" pitchFamily="2" charset="2"/>
              <a:buChar char="§"/>
            </a:pPr>
            <a:r>
              <a:rPr lang="en-US" sz="2000" dirty="0"/>
              <a:t>OR: 26.0%</a:t>
            </a:r>
          </a:p>
          <a:p>
            <a:pPr marL="800100" lvl="1" indent="-342900">
              <a:buFont typeface="Wingdings" panose="05000000000000000000" pitchFamily="2" charset="2"/>
              <a:buChar char="§"/>
            </a:pPr>
            <a:r>
              <a:rPr lang="en-US" sz="2000" dirty="0"/>
              <a:t>WA: 7.9%</a:t>
            </a:r>
          </a:p>
          <a:p>
            <a:pPr marL="800100" lvl="1" indent="-342900">
              <a:buFont typeface="Wingdings" panose="05000000000000000000" pitchFamily="2" charset="2"/>
              <a:buChar char="§"/>
            </a:pPr>
            <a:r>
              <a:rPr lang="en-US" sz="2000" dirty="0"/>
              <a:t>UT: 44.0%</a:t>
            </a:r>
          </a:p>
          <a:p>
            <a:pPr marL="800100" lvl="1" indent="-342900">
              <a:buFont typeface="Wingdings" panose="05000000000000000000" pitchFamily="2" charset="2"/>
              <a:buChar char="§"/>
            </a:pPr>
            <a:r>
              <a:rPr lang="en-US" sz="2000" dirty="0"/>
              <a:t>ID: 5.9%</a:t>
            </a:r>
          </a:p>
          <a:p>
            <a:pPr marL="800100" lvl="1" indent="-342900">
              <a:buFont typeface="Wingdings" panose="05000000000000000000" pitchFamily="2" charset="2"/>
              <a:buChar char="§"/>
            </a:pPr>
            <a:r>
              <a:rPr lang="en-US" sz="2000" dirty="0"/>
              <a:t>WY: 14.6%</a:t>
            </a:r>
          </a:p>
        </p:txBody>
      </p:sp>
    </p:spTree>
    <p:extLst>
      <p:ext uri="{BB962C8B-B14F-4D97-AF65-F5344CB8AC3E}">
        <p14:creationId xmlns:p14="http://schemas.microsoft.com/office/powerpoint/2010/main" val="112040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r"/>
            <a:r>
              <a:rPr lang="en-US" sz="3200" dirty="0"/>
              <a:t>Pacific Power Service Territory</a:t>
            </a:r>
          </a:p>
        </p:txBody>
      </p:sp>
      <p:sp>
        <p:nvSpPr>
          <p:cNvPr id="2" name="TextBox 1">
            <a:extLst>
              <a:ext uri="{FF2B5EF4-FFF2-40B4-BE49-F238E27FC236}">
                <a16:creationId xmlns:a16="http://schemas.microsoft.com/office/drawing/2014/main" id="{55D061D7-8969-4717-AB16-F07FF3DFDFAA}"/>
              </a:ext>
            </a:extLst>
          </p:cNvPr>
          <p:cNvSpPr txBox="1"/>
          <p:nvPr/>
        </p:nvSpPr>
        <p:spPr>
          <a:xfrm>
            <a:off x="6450495" y="1461052"/>
            <a:ext cx="546528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627,282 Oregon customers</a:t>
            </a:r>
          </a:p>
          <a:p>
            <a:endParaRPr lang="en-US" sz="2000" dirty="0"/>
          </a:p>
          <a:p>
            <a:pPr marL="285750" indent="-285750">
              <a:buFont typeface="Arial" panose="020B0604020202020204" pitchFamily="34" charset="0"/>
              <a:buChar char="•"/>
            </a:pPr>
            <a:r>
              <a:rPr lang="en-US" sz="2000" dirty="0"/>
              <a:t>Retail Direct Access for Large Loads</a:t>
            </a:r>
          </a:p>
          <a:p>
            <a:endParaRPr lang="en-US" sz="2000" dirty="0"/>
          </a:p>
          <a:p>
            <a:pPr marL="285750" indent="-285750">
              <a:buFont typeface="Arial" panose="020B0604020202020204" pitchFamily="34" charset="0"/>
              <a:buChar char="•"/>
            </a:pPr>
            <a:r>
              <a:rPr lang="en-US" sz="2000" dirty="0"/>
              <a:t>Energy Trust of Oregon – 3</a:t>
            </a:r>
            <a:r>
              <a:rPr lang="en-US" sz="2000" baseline="30000" dirty="0"/>
              <a:t>rd</a:t>
            </a:r>
            <a:r>
              <a:rPr lang="en-US" sz="2000" dirty="0"/>
              <a:t> Party DSM Delivery</a:t>
            </a:r>
          </a:p>
          <a:p>
            <a:endParaRPr lang="en-US" sz="2000" dirty="0"/>
          </a:p>
          <a:p>
            <a:pPr marL="285750" indent="-285750">
              <a:buFont typeface="Arial" panose="020B0604020202020204" pitchFamily="34" charset="0"/>
              <a:buChar char="•"/>
            </a:pPr>
            <a:r>
              <a:rPr lang="en-US" sz="2000" dirty="0"/>
              <a:t>SB 1547 (2016) – Requires coal out of rates by 2030; 50% RPS by 2040</a:t>
            </a:r>
          </a:p>
        </p:txBody>
      </p:sp>
      <p:pic>
        <p:nvPicPr>
          <p:cNvPr id="4" name="Picture 3">
            <a:extLst>
              <a:ext uri="{FF2B5EF4-FFF2-40B4-BE49-F238E27FC236}">
                <a16:creationId xmlns:a16="http://schemas.microsoft.com/office/drawing/2014/main" id="{C529656C-774E-4118-901D-CC44B7EF38E9}"/>
              </a:ext>
            </a:extLst>
          </p:cNvPr>
          <p:cNvPicPr>
            <a:picLocks noChangeAspect="1"/>
          </p:cNvPicPr>
          <p:nvPr/>
        </p:nvPicPr>
        <p:blipFill>
          <a:blip r:embed="rId3"/>
          <a:stretch>
            <a:fillRect/>
          </a:stretch>
        </p:blipFill>
        <p:spPr>
          <a:xfrm>
            <a:off x="200025" y="295274"/>
            <a:ext cx="6017313" cy="5476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568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FD16DE-9B63-4304-A463-1852DE922F0D}"/>
              </a:ext>
            </a:extLst>
          </p:cNvPr>
          <p:cNvSpPr>
            <a:spLocks noGrp="1"/>
          </p:cNvSpPr>
          <p:nvPr>
            <p:ph type="title"/>
          </p:nvPr>
        </p:nvSpPr>
        <p:spPr/>
        <p:txBody>
          <a:bodyPr/>
          <a:lstStyle/>
          <a:p>
            <a:pPr algn="r"/>
            <a:r>
              <a:rPr lang="en-US" dirty="0"/>
              <a:t>Qualifying Facilities</a:t>
            </a:r>
          </a:p>
        </p:txBody>
      </p:sp>
      <p:graphicFrame>
        <p:nvGraphicFramePr>
          <p:cNvPr id="6" name="Table 5">
            <a:extLst>
              <a:ext uri="{FF2B5EF4-FFF2-40B4-BE49-F238E27FC236}">
                <a16:creationId xmlns:a16="http://schemas.microsoft.com/office/drawing/2014/main" id="{7BEB5142-19E9-4153-9DFF-CBB37D696DB5}"/>
              </a:ext>
            </a:extLst>
          </p:cNvPr>
          <p:cNvGraphicFramePr>
            <a:graphicFrameLocks noGrp="1"/>
          </p:cNvGraphicFramePr>
          <p:nvPr>
            <p:extLst>
              <p:ext uri="{D42A27DB-BD31-4B8C-83A1-F6EECF244321}">
                <p14:modId xmlns:p14="http://schemas.microsoft.com/office/powerpoint/2010/main" val="68781369"/>
              </p:ext>
            </p:extLst>
          </p:nvPr>
        </p:nvGraphicFramePr>
        <p:xfrm>
          <a:off x="838200" y="1209523"/>
          <a:ext cx="9829799" cy="4295924"/>
        </p:xfrm>
        <a:graphic>
          <a:graphicData uri="http://schemas.openxmlformats.org/drawingml/2006/table">
            <a:tbl>
              <a:tblPr firstRow="1" firstCol="1" bandRow="1"/>
              <a:tblGrid>
                <a:gridCol w="1876334">
                  <a:extLst>
                    <a:ext uri="{9D8B030D-6E8A-4147-A177-3AD203B41FA5}">
                      <a16:colId xmlns:a16="http://schemas.microsoft.com/office/drawing/2014/main" val="2926633444"/>
                    </a:ext>
                  </a:extLst>
                </a:gridCol>
                <a:gridCol w="1206560">
                  <a:extLst>
                    <a:ext uri="{9D8B030D-6E8A-4147-A177-3AD203B41FA5}">
                      <a16:colId xmlns:a16="http://schemas.microsoft.com/office/drawing/2014/main" val="3245234879"/>
                    </a:ext>
                  </a:extLst>
                </a:gridCol>
                <a:gridCol w="937687">
                  <a:extLst>
                    <a:ext uri="{9D8B030D-6E8A-4147-A177-3AD203B41FA5}">
                      <a16:colId xmlns:a16="http://schemas.microsoft.com/office/drawing/2014/main" val="3892328481"/>
                    </a:ext>
                  </a:extLst>
                </a:gridCol>
                <a:gridCol w="1534220">
                  <a:extLst>
                    <a:ext uri="{9D8B030D-6E8A-4147-A177-3AD203B41FA5}">
                      <a16:colId xmlns:a16="http://schemas.microsoft.com/office/drawing/2014/main" val="3022175196"/>
                    </a:ext>
                  </a:extLst>
                </a:gridCol>
                <a:gridCol w="1176685">
                  <a:extLst>
                    <a:ext uri="{9D8B030D-6E8A-4147-A177-3AD203B41FA5}">
                      <a16:colId xmlns:a16="http://schemas.microsoft.com/office/drawing/2014/main" val="1993825262"/>
                    </a:ext>
                  </a:extLst>
                </a:gridCol>
                <a:gridCol w="1504344">
                  <a:extLst>
                    <a:ext uri="{9D8B030D-6E8A-4147-A177-3AD203B41FA5}">
                      <a16:colId xmlns:a16="http://schemas.microsoft.com/office/drawing/2014/main" val="1636799213"/>
                    </a:ext>
                  </a:extLst>
                </a:gridCol>
                <a:gridCol w="1593969">
                  <a:extLst>
                    <a:ext uri="{9D8B030D-6E8A-4147-A177-3AD203B41FA5}">
                      <a16:colId xmlns:a16="http://schemas.microsoft.com/office/drawing/2014/main" val="74076619"/>
                    </a:ext>
                  </a:extLst>
                </a:gridCol>
              </a:tblGrid>
              <a:tr h="369197">
                <a:tc gridSpan="7">
                  <a:txBody>
                    <a:bodyPr/>
                    <a:lstStyle/>
                    <a:p>
                      <a:pPr marL="0" marR="0" algn="ctr">
                        <a:lnSpc>
                          <a:spcPct val="107000"/>
                        </a:lnSpc>
                        <a:spcBef>
                          <a:spcPts val="0"/>
                        </a:spcBef>
                        <a:spcAft>
                          <a:spcPts val="0"/>
                        </a:spcAft>
                      </a:pPr>
                      <a:r>
                        <a:rPr lang="en-US" sz="14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Small Scale Renewable Projects (Under 20 megawatts) as of February 2021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5717601"/>
                  </a:ext>
                </a:extLst>
              </a:tr>
              <a:tr h="369197">
                <a:tc>
                  <a:txBody>
                    <a:bodyPr/>
                    <a:lstStyle/>
                    <a:p>
                      <a:pPr marL="0" marR="0">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Oregon Projects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System-wide Projects (Including Oregon)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07585095"/>
                  </a:ext>
                </a:extLst>
              </a:tr>
              <a:tr h="564654">
                <a:tc>
                  <a:txBody>
                    <a:bodyPr/>
                    <a:lstStyle/>
                    <a:p>
                      <a:pPr marL="0" marR="0">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QF</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Non-QF</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PacifiCorp-Owned</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QF</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Non-QF</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PacifiCorp-Owned</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396702"/>
                  </a:ext>
                </a:extLst>
              </a:tr>
              <a:tr h="564654">
                <a:tc>
                  <a:txBody>
                    <a:bodyPr/>
                    <a:lstStyle/>
                    <a:p>
                      <a:pPr marL="0" marR="0">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Capacity (Megawatts)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386.1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160.6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595.0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99.0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402.0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7990372"/>
                  </a:ext>
                </a:extLst>
              </a:tr>
              <a:tr h="369197">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Number of Projects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000748"/>
                  </a:ext>
                </a:extLst>
              </a:tr>
              <a:tr h="564654">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Annual Cost (QF Only)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~$65 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$ 88 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6298558"/>
                  </a:ext>
                </a:extLst>
              </a:tr>
              <a:tr h="352651">
                <a:tc rowSpan="2">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nSpc>
                          <a:spcPct val="107000"/>
                        </a:lnSpc>
                        <a:spcBef>
                          <a:spcPts val="0"/>
                        </a:spcBef>
                        <a:spcAft>
                          <a:spcPts val="0"/>
                        </a:spcAft>
                      </a:pPr>
                      <a:r>
                        <a:rPr lang="en-US"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Note: these values do not differentiate for REC ownership or REC disposition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8597145"/>
                  </a:ext>
                </a:extLst>
              </a:tr>
              <a:tr h="1141720">
                <a:tc vMerge="1">
                  <a:txBody>
                    <a:bodyPr/>
                    <a:lstStyle/>
                    <a:p>
                      <a:endParaRPr lang="en-US"/>
                    </a:p>
                  </a:txBody>
                  <a:tcPr/>
                </a:tc>
                <a:tc gridSpan="6">
                  <a:txBody>
                    <a:bodyPr/>
                    <a:lstStyle/>
                    <a:p>
                      <a:pPr marL="0" marR="0">
                        <a:lnSpc>
                          <a:spcPct val="107000"/>
                        </a:lnSpc>
                        <a:spcBef>
                          <a:spcPts val="0"/>
                        </a:spcBef>
                        <a:spcAft>
                          <a:spcPts val="0"/>
                        </a:spcAft>
                      </a:pPr>
                      <a:r>
                        <a:rPr lang="en-US"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QF data includes projects in operation and under contract but not yet in operation.  Annual cost estimate is based on 2020 generation (QFs in operation) and estimated projections (QFs under contract) for Oregon small renewables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5400898"/>
                  </a:ext>
                </a:extLst>
              </a:tr>
            </a:tbl>
          </a:graphicData>
        </a:graphic>
      </p:graphicFrame>
    </p:spTree>
    <p:extLst>
      <p:ext uri="{BB962C8B-B14F-4D97-AF65-F5344CB8AC3E}">
        <p14:creationId xmlns:p14="http://schemas.microsoft.com/office/powerpoint/2010/main" val="1905804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4D4797-9E58-4F6A-A87B-989F2912A14B}"/>
              </a:ext>
            </a:extLst>
          </p:cNvPr>
          <p:cNvPicPr>
            <a:picLocks noChangeAspect="1"/>
          </p:cNvPicPr>
          <p:nvPr/>
        </p:nvPicPr>
        <p:blipFill>
          <a:blip r:embed="rId2"/>
          <a:stretch>
            <a:fillRect/>
          </a:stretch>
        </p:blipFill>
        <p:spPr>
          <a:xfrm>
            <a:off x="5768507" y="1605282"/>
            <a:ext cx="6099964" cy="3690478"/>
          </a:xfrm>
          <a:prstGeom prst="rect">
            <a:avLst/>
          </a:prstGeom>
          <a:noFill/>
        </p:spPr>
      </p:pic>
      <p:pic>
        <p:nvPicPr>
          <p:cNvPr id="2" name="Picture 1">
            <a:extLst>
              <a:ext uri="{FF2B5EF4-FFF2-40B4-BE49-F238E27FC236}">
                <a16:creationId xmlns:a16="http://schemas.microsoft.com/office/drawing/2014/main" id="{78761A38-1821-4898-85CB-B41AEEF8EBA4}"/>
              </a:ext>
            </a:extLst>
          </p:cNvPr>
          <p:cNvPicPr>
            <a:picLocks noChangeAspect="1"/>
          </p:cNvPicPr>
          <p:nvPr/>
        </p:nvPicPr>
        <p:blipFill>
          <a:blip r:embed="rId3"/>
          <a:stretch>
            <a:fillRect/>
          </a:stretch>
        </p:blipFill>
        <p:spPr>
          <a:xfrm>
            <a:off x="124299" y="1614327"/>
            <a:ext cx="5356968" cy="3629345"/>
          </a:xfrm>
          <a:prstGeom prst="rect">
            <a:avLst/>
          </a:prstGeom>
          <a:noFill/>
        </p:spPr>
      </p:pic>
      <p:sp>
        <p:nvSpPr>
          <p:cNvPr id="5" name="Title 4">
            <a:extLst>
              <a:ext uri="{FF2B5EF4-FFF2-40B4-BE49-F238E27FC236}">
                <a16:creationId xmlns:a16="http://schemas.microsoft.com/office/drawing/2014/main" id="{88E4303C-BF83-4D98-A932-AABA8671A9E4}"/>
              </a:ext>
            </a:extLst>
          </p:cNvPr>
          <p:cNvSpPr>
            <a:spLocks noGrp="1"/>
          </p:cNvSpPr>
          <p:nvPr>
            <p:ph type="title"/>
          </p:nvPr>
        </p:nvSpPr>
        <p:spPr>
          <a:xfrm>
            <a:off x="5481267" y="136778"/>
            <a:ext cx="6184004" cy="1072745"/>
          </a:xfrm>
        </p:spPr>
        <p:txBody>
          <a:bodyPr anchor="ctr">
            <a:normAutofit/>
          </a:bodyPr>
          <a:lstStyle/>
          <a:p>
            <a:r>
              <a:rPr lang="en-US" dirty="0"/>
              <a:t>2019 IRP Projected Emissions</a:t>
            </a:r>
          </a:p>
        </p:txBody>
      </p:sp>
    </p:spTree>
    <p:extLst>
      <p:ext uri="{BB962C8B-B14F-4D97-AF65-F5344CB8AC3E}">
        <p14:creationId xmlns:p14="http://schemas.microsoft.com/office/powerpoint/2010/main" val="3703349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70816955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Presentation1" id="{C8F6496B-4595-AD41-9ACF-5FA1BA869820}" vid="{26CE0314-26D5-C648-9747-EBDD58FD93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Presentation1" id="{C8F6496B-4595-AD41-9ACF-5FA1BA869820}" vid="{26CE0314-26D5-C648-9747-EBDD58FD9339}"/>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Presentation1" id="{C8F6496B-4595-AD41-9ACF-5FA1BA869820}" vid="{26CE0314-26D5-C648-9747-EBDD58FD933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252</Words>
  <Application>Microsoft Office PowerPoint</Application>
  <PresentationFormat>Widescreen</PresentationFormat>
  <Paragraphs>61</Paragraphs>
  <Slides>6</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Arial</vt:lpstr>
      <vt:lpstr>Calibri</vt:lpstr>
      <vt:lpstr>Calibri Light</vt:lpstr>
      <vt:lpstr>Times New Roman</vt:lpstr>
      <vt:lpstr>Wingdings</vt:lpstr>
      <vt:lpstr>1_Office Theme</vt:lpstr>
      <vt:lpstr>Office Theme</vt:lpstr>
      <vt:lpstr>4_Office Theme</vt:lpstr>
      <vt:lpstr>CREA Executive Committee Meeting  March 12, 2021  Scott Bolton, Senior Vice President, Transmission Development  </vt:lpstr>
      <vt:lpstr>PacifiCorp System  and Service Area</vt:lpstr>
      <vt:lpstr>Pacific Power Service Territory</vt:lpstr>
      <vt:lpstr>Qualifying Facilities</vt:lpstr>
      <vt:lpstr>2019 IRP Projected Emissions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 Executive Committee Meeting  March 12, 2021  Scott Bolton, Senior Vice President, Transmission Development  </dc:title>
  <dc:creator>Buchwalter, Sarah (PacifiCorp)</dc:creator>
  <cp:lastModifiedBy>Bolton, Scott</cp:lastModifiedBy>
  <cp:revision>3</cp:revision>
  <dcterms:created xsi:type="dcterms:W3CDTF">2021-03-11T19:50:40Z</dcterms:created>
  <dcterms:modified xsi:type="dcterms:W3CDTF">2021-03-11T22:39:53Z</dcterms:modified>
</cp:coreProperties>
</file>